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8496" y="474027"/>
            <a:ext cx="8407806" cy="150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3639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36392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73445" y="4175518"/>
            <a:ext cx="5467985" cy="3994785"/>
          </a:xfrm>
          <a:custGeom>
            <a:avLst/>
            <a:gdLst/>
            <a:ahLst/>
            <a:cxnLst/>
            <a:rect l="l" t="t" r="r" b="b"/>
            <a:pathLst>
              <a:path w="5467985" h="3994784">
                <a:moveTo>
                  <a:pt x="5233273" y="0"/>
                </a:moveTo>
                <a:lnTo>
                  <a:pt x="5185980" y="5068"/>
                </a:lnTo>
                <a:lnTo>
                  <a:pt x="5141931" y="19608"/>
                </a:lnTo>
                <a:lnTo>
                  <a:pt x="5102071" y="42616"/>
                </a:lnTo>
                <a:lnTo>
                  <a:pt x="5067343" y="73093"/>
                </a:lnTo>
                <a:lnTo>
                  <a:pt x="5038690" y="110036"/>
                </a:lnTo>
                <a:lnTo>
                  <a:pt x="5017055" y="152445"/>
                </a:lnTo>
                <a:lnTo>
                  <a:pt x="5003383" y="199319"/>
                </a:lnTo>
                <a:lnTo>
                  <a:pt x="4998615" y="249656"/>
                </a:lnTo>
                <a:lnTo>
                  <a:pt x="4998615" y="499313"/>
                </a:lnTo>
                <a:lnTo>
                  <a:pt x="234665" y="499313"/>
                </a:lnTo>
                <a:lnTo>
                  <a:pt x="187369" y="504382"/>
                </a:lnTo>
                <a:lnTo>
                  <a:pt x="143319" y="518921"/>
                </a:lnTo>
                <a:lnTo>
                  <a:pt x="103457" y="541929"/>
                </a:lnTo>
                <a:lnTo>
                  <a:pt x="68728" y="572406"/>
                </a:lnTo>
                <a:lnTo>
                  <a:pt x="40074" y="609349"/>
                </a:lnTo>
                <a:lnTo>
                  <a:pt x="18439" y="651759"/>
                </a:lnTo>
                <a:lnTo>
                  <a:pt x="4767" y="698632"/>
                </a:lnTo>
                <a:lnTo>
                  <a:pt x="0" y="748969"/>
                </a:lnTo>
                <a:lnTo>
                  <a:pt x="0" y="3744861"/>
                </a:lnTo>
                <a:lnTo>
                  <a:pt x="4767" y="3795198"/>
                </a:lnTo>
                <a:lnTo>
                  <a:pt x="18439" y="3842072"/>
                </a:lnTo>
                <a:lnTo>
                  <a:pt x="40074" y="3884481"/>
                </a:lnTo>
                <a:lnTo>
                  <a:pt x="68728" y="3921425"/>
                </a:lnTo>
                <a:lnTo>
                  <a:pt x="103457" y="3951901"/>
                </a:lnTo>
                <a:lnTo>
                  <a:pt x="143319" y="3974910"/>
                </a:lnTo>
                <a:lnTo>
                  <a:pt x="187369" y="3989449"/>
                </a:lnTo>
                <a:lnTo>
                  <a:pt x="234665" y="3994518"/>
                </a:lnTo>
                <a:lnTo>
                  <a:pt x="281961" y="3989449"/>
                </a:lnTo>
                <a:lnTo>
                  <a:pt x="326011" y="3974910"/>
                </a:lnTo>
                <a:lnTo>
                  <a:pt x="365872" y="3951901"/>
                </a:lnTo>
                <a:lnTo>
                  <a:pt x="400601" y="3921425"/>
                </a:lnTo>
                <a:lnTo>
                  <a:pt x="429255" y="3884481"/>
                </a:lnTo>
                <a:lnTo>
                  <a:pt x="450890" y="3842072"/>
                </a:lnTo>
                <a:lnTo>
                  <a:pt x="464563" y="3795198"/>
                </a:lnTo>
                <a:lnTo>
                  <a:pt x="469331" y="3744861"/>
                </a:lnTo>
                <a:lnTo>
                  <a:pt x="469331" y="3495205"/>
                </a:lnTo>
                <a:lnTo>
                  <a:pt x="5233273" y="3495205"/>
                </a:lnTo>
                <a:lnTo>
                  <a:pt x="5280571" y="3490136"/>
                </a:lnTo>
                <a:lnTo>
                  <a:pt x="5324622" y="3475596"/>
                </a:lnTo>
                <a:lnTo>
                  <a:pt x="5364485" y="3452588"/>
                </a:lnTo>
                <a:lnTo>
                  <a:pt x="5399215" y="3422111"/>
                </a:lnTo>
                <a:lnTo>
                  <a:pt x="5427869" y="3385168"/>
                </a:lnTo>
                <a:lnTo>
                  <a:pt x="5449504" y="3342759"/>
                </a:lnTo>
                <a:lnTo>
                  <a:pt x="5463177" y="3295885"/>
                </a:lnTo>
                <a:lnTo>
                  <a:pt x="5467944" y="3245548"/>
                </a:lnTo>
                <a:lnTo>
                  <a:pt x="5467944" y="249656"/>
                </a:lnTo>
                <a:lnTo>
                  <a:pt x="5463177" y="199319"/>
                </a:lnTo>
                <a:lnTo>
                  <a:pt x="5449504" y="152445"/>
                </a:lnTo>
                <a:lnTo>
                  <a:pt x="5427869" y="110036"/>
                </a:lnTo>
                <a:lnTo>
                  <a:pt x="5399215" y="73093"/>
                </a:lnTo>
                <a:lnTo>
                  <a:pt x="5364485" y="42616"/>
                </a:lnTo>
                <a:lnTo>
                  <a:pt x="5324622" y="19608"/>
                </a:lnTo>
                <a:lnTo>
                  <a:pt x="5280571" y="5068"/>
                </a:lnTo>
                <a:lnTo>
                  <a:pt x="5233273" y="0"/>
                </a:lnTo>
                <a:close/>
              </a:path>
            </a:pathLst>
          </a:custGeom>
          <a:solidFill>
            <a:srgbClr val="7498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08145" y="4175518"/>
            <a:ext cx="5233670" cy="998855"/>
          </a:xfrm>
          <a:custGeom>
            <a:avLst/>
            <a:gdLst/>
            <a:ahLst/>
            <a:cxnLst/>
            <a:rect l="l" t="t" r="r" b="b"/>
            <a:pathLst>
              <a:path w="5233670" h="998854">
                <a:moveTo>
                  <a:pt x="117264" y="624141"/>
                </a:moveTo>
                <a:lnTo>
                  <a:pt x="71651" y="633951"/>
                </a:lnTo>
                <a:lnTo>
                  <a:pt x="34373" y="660704"/>
                </a:lnTo>
                <a:lnTo>
                  <a:pt x="9225" y="700383"/>
                </a:lnTo>
                <a:lnTo>
                  <a:pt x="0" y="748969"/>
                </a:lnTo>
                <a:lnTo>
                  <a:pt x="0" y="998626"/>
                </a:lnTo>
                <a:lnTo>
                  <a:pt x="47302" y="993553"/>
                </a:lnTo>
                <a:lnTo>
                  <a:pt x="91366" y="979005"/>
                </a:lnTo>
                <a:lnTo>
                  <a:pt x="131244" y="955986"/>
                </a:lnTo>
                <a:lnTo>
                  <a:pt x="165992" y="925499"/>
                </a:lnTo>
                <a:lnTo>
                  <a:pt x="194664" y="888550"/>
                </a:lnTo>
                <a:lnTo>
                  <a:pt x="216314" y="846143"/>
                </a:lnTo>
                <a:lnTo>
                  <a:pt x="229998" y="799281"/>
                </a:lnTo>
                <a:lnTo>
                  <a:pt x="234769" y="748969"/>
                </a:lnTo>
                <a:lnTo>
                  <a:pt x="225540" y="700383"/>
                </a:lnTo>
                <a:lnTo>
                  <a:pt x="200365" y="660704"/>
                </a:lnTo>
                <a:lnTo>
                  <a:pt x="163016" y="633951"/>
                </a:lnTo>
                <a:lnTo>
                  <a:pt x="117264" y="624141"/>
                </a:lnTo>
                <a:close/>
              </a:path>
              <a:path w="5233670" h="998854">
                <a:moveTo>
                  <a:pt x="5233244" y="249656"/>
                </a:moveTo>
                <a:lnTo>
                  <a:pt x="4998472" y="249656"/>
                </a:lnTo>
                <a:lnTo>
                  <a:pt x="4998472" y="499313"/>
                </a:lnTo>
                <a:lnTo>
                  <a:pt x="5045774" y="494240"/>
                </a:lnTo>
                <a:lnTo>
                  <a:pt x="5089837" y="479692"/>
                </a:lnTo>
                <a:lnTo>
                  <a:pt x="5129715" y="456673"/>
                </a:lnTo>
                <a:lnTo>
                  <a:pt x="5164464" y="426186"/>
                </a:lnTo>
                <a:lnTo>
                  <a:pt x="5193137" y="389237"/>
                </a:lnTo>
                <a:lnTo>
                  <a:pt x="5214788" y="346829"/>
                </a:lnTo>
                <a:lnTo>
                  <a:pt x="5228472" y="299968"/>
                </a:lnTo>
                <a:lnTo>
                  <a:pt x="5233244" y="249656"/>
                </a:lnTo>
                <a:close/>
              </a:path>
              <a:path w="5233670" h="998854">
                <a:moveTo>
                  <a:pt x="4998472" y="0"/>
                </a:moveTo>
                <a:lnTo>
                  <a:pt x="4951180" y="5072"/>
                </a:lnTo>
                <a:lnTo>
                  <a:pt x="4907145" y="19620"/>
                </a:lnTo>
                <a:lnTo>
                  <a:pt x="4867305" y="42640"/>
                </a:lnTo>
                <a:lnTo>
                  <a:pt x="4832600" y="73126"/>
                </a:lnTo>
                <a:lnTo>
                  <a:pt x="4803972" y="110075"/>
                </a:lnTo>
                <a:lnTo>
                  <a:pt x="4782359" y="152483"/>
                </a:lnTo>
                <a:lnTo>
                  <a:pt x="4768702" y="199345"/>
                </a:lnTo>
                <a:lnTo>
                  <a:pt x="4763941" y="249656"/>
                </a:lnTo>
                <a:lnTo>
                  <a:pt x="4773133" y="298243"/>
                </a:lnTo>
                <a:lnTo>
                  <a:pt x="4798226" y="337921"/>
                </a:lnTo>
                <a:lnTo>
                  <a:pt x="4835495" y="364674"/>
                </a:lnTo>
                <a:lnTo>
                  <a:pt x="4881213" y="374484"/>
                </a:lnTo>
                <a:lnTo>
                  <a:pt x="4926822" y="364674"/>
                </a:lnTo>
                <a:lnTo>
                  <a:pt x="4964098" y="337921"/>
                </a:lnTo>
                <a:lnTo>
                  <a:pt x="4989246" y="298243"/>
                </a:lnTo>
                <a:lnTo>
                  <a:pt x="4998472" y="249656"/>
                </a:lnTo>
                <a:lnTo>
                  <a:pt x="5233244" y="249656"/>
                </a:lnTo>
                <a:lnTo>
                  <a:pt x="5228472" y="199345"/>
                </a:lnTo>
                <a:lnTo>
                  <a:pt x="5214788" y="152483"/>
                </a:lnTo>
                <a:lnTo>
                  <a:pt x="5193137" y="110075"/>
                </a:lnTo>
                <a:lnTo>
                  <a:pt x="5164464" y="73126"/>
                </a:lnTo>
                <a:lnTo>
                  <a:pt x="5129715" y="42640"/>
                </a:lnTo>
                <a:lnTo>
                  <a:pt x="5089837" y="19620"/>
                </a:lnTo>
                <a:lnTo>
                  <a:pt x="5045774" y="5072"/>
                </a:lnTo>
                <a:lnTo>
                  <a:pt x="4998472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73445" y="4175518"/>
            <a:ext cx="5467985" cy="3994785"/>
          </a:xfrm>
          <a:custGeom>
            <a:avLst/>
            <a:gdLst/>
            <a:ahLst/>
            <a:cxnLst/>
            <a:rect l="l" t="t" r="r" b="b"/>
            <a:pathLst>
              <a:path w="5467985" h="3994784">
                <a:moveTo>
                  <a:pt x="0" y="748973"/>
                </a:moveTo>
                <a:lnTo>
                  <a:pt x="4767" y="698636"/>
                </a:lnTo>
                <a:lnTo>
                  <a:pt x="18440" y="651763"/>
                </a:lnTo>
                <a:lnTo>
                  <a:pt x="40075" y="609353"/>
                </a:lnTo>
                <a:lnTo>
                  <a:pt x="68728" y="572410"/>
                </a:lnTo>
                <a:lnTo>
                  <a:pt x="103458" y="541933"/>
                </a:lnTo>
                <a:lnTo>
                  <a:pt x="143319" y="518924"/>
                </a:lnTo>
                <a:lnTo>
                  <a:pt x="187369" y="504384"/>
                </a:lnTo>
                <a:lnTo>
                  <a:pt x="234665" y="499315"/>
                </a:lnTo>
                <a:lnTo>
                  <a:pt x="4998605" y="499315"/>
                </a:lnTo>
                <a:lnTo>
                  <a:pt x="4998605" y="249657"/>
                </a:lnTo>
                <a:lnTo>
                  <a:pt x="5003372" y="199321"/>
                </a:lnTo>
                <a:lnTo>
                  <a:pt x="5017045" y="152447"/>
                </a:lnTo>
                <a:lnTo>
                  <a:pt x="5038680" y="110038"/>
                </a:lnTo>
                <a:lnTo>
                  <a:pt x="5067334" y="73094"/>
                </a:lnTo>
                <a:lnTo>
                  <a:pt x="5102064" y="42617"/>
                </a:lnTo>
                <a:lnTo>
                  <a:pt x="5141927" y="19608"/>
                </a:lnTo>
                <a:lnTo>
                  <a:pt x="5185978" y="5069"/>
                </a:lnTo>
                <a:lnTo>
                  <a:pt x="5233276" y="0"/>
                </a:lnTo>
                <a:lnTo>
                  <a:pt x="5280573" y="5069"/>
                </a:lnTo>
                <a:lnTo>
                  <a:pt x="5324625" y="19608"/>
                </a:lnTo>
                <a:lnTo>
                  <a:pt x="5364487" y="42617"/>
                </a:lnTo>
                <a:lnTo>
                  <a:pt x="5399217" y="73094"/>
                </a:lnTo>
                <a:lnTo>
                  <a:pt x="5427871" y="110038"/>
                </a:lnTo>
                <a:lnTo>
                  <a:pt x="5449506" y="152447"/>
                </a:lnTo>
                <a:lnTo>
                  <a:pt x="5463179" y="199321"/>
                </a:lnTo>
                <a:lnTo>
                  <a:pt x="5467946" y="249657"/>
                </a:lnTo>
                <a:lnTo>
                  <a:pt x="5467946" y="3245548"/>
                </a:lnTo>
                <a:lnTo>
                  <a:pt x="5463179" y="3295885"/>
                </a:lnTo>
                <a:lnTo>
                  <a:pt x="5449506" y="3342759"/>
                </a:lnTo>
                <a:lnTo>
                  <a:pt x="5427871" y="3385168"/>
                </a:lnTo>
                <a:lnTo>
                  <a:pt x="5399217" y="3422111"/>
                </a:lnTo>
                <a:lnTo>
                  <a:pt x="5364487" y="3452588"/>
                </a:lnTo>
                <a:lnTo>
                  <a:pt x="5324625" y="3475596"/>
                </a:lnTo>
                <a:lnTo>
                  <a:pt x="5280573" y="3490136"/>
                </a:lnTo>
                <a:lnTo>
                  <a:pt x="5233276" y="3495205"/>
                </a:lnTo>
                <a:lnTo>
                  <a:pt x="469332" y="3495205"/>
                </a:lnTo>
                <a:lnTo>
                  <a:pt x="469332" y="3744861"/>
                </a:lnTo>
                <a:lnTo>
                  <a:pt x="464565" y="3795198"/>
                </a:lnTo>
                <a:lnTo>
                  <a:pt x="450892" y="3842072"/>
                </a:lnTo>
                <a:lnTo>
                  <a:pt x="429257" y="3884481"/>
                </a:lnTo>
                <a:lnTo>
                  <a:pt x="400603" y="3921425"/>
                </a:lnTo>
                <a:lnTo>
                  <a:pt x="365873" y="3951901"/>
                </a:lnTo>
                <a:lnTo>
                  <a:pt x="326011" y="3974910"/>
                </a:lnTo>
                <a:lnTo>
                  <a:pt x="281961" y="3989449"/>
                </a:lnTo>
                <a:lnTo>
                  <a:pt x="234665" y="3994518"/>
                </a:lnTo>
                <a:lnTo>
                  <a:pt x="187369" y="3989449"/>
                </a:lnTo>
                <a:lnTo>
                  <a:pt x="143319" y="3974910"/>
                </a:lnTo>
                <a:lnTo>
                  <a:pt x="103458" y="3951901"/>
                </a:lnTo>
                <a:lnTo>
                  <a:pt x="68728" y="3921425"/>
                </a:lnTo>
                <a:lnTo>
                  <a:pt x="40075" y="3884481"/>
                </a:lnTo>
                <a:lnTo>
                  <a:pt x="18440" y="3842072"/>
                </a:lnTo>
                <a:lnTo>
                  <a:pt x="4767" y="3795198"/>
                </a:lnTo>
                <a:lnTo>
                  <a:pt x="0" y="3744861"/>
                </a:lnTo>
                <a:lnTo>
                  <a:pt x="0" y="748973"/>
                </a:lnTo>
                <a:close/>
              </a:path>
              <a:path w="5467985" h="3994784">
                <a:moveTo>
                  <a:pt x="4998605" y="499315"/>
                </a:moveTo>
                <a:lnTo>
                  <a:pt x="5233276" y="499315"/>
                </a:lnTo>
                <a:lnTo>
                  <a:pt x="5280573" y="494246"/>
                </a:lnTo>
                <a:lnTo>
                  <a:pt x="5324625" y="479707"/>
                </a:lnTo>
                <a:lnTo>
                  <a:pt x="5364487" y="456698"/>
                </a:lnTo>
                <a:lnTo>
                  <a:pt x="5399217" y="426221"/>
                </a:lnTo>
                <a:lnTo>
                  <a:pt x="5427871" y="389277"/>
                </a:lnTo>
                <a:lnTo>
                  <a:pt x="5449506" y="346868"/>
                </a:lnTo>
                <a:lnTo>
                  <a:pt x="5463179" y="299994"/>
                </a:lnTo>
                <a:lnTo>
                  <a:pt x="5467946" y="249657"/>
                </a:lnTo>
              </a:path>
              <a:path w="5467985" h="3994784">
                <a:moveTo>
                  <a:pt x="5233276" y="499315"/>
                </a:moveTo>
                <a:lnTo>
                  <a:pt x="5233276" y="249657"/>
                </a:lnTo>
                <a:lnTo>
                  <a:pt x="5224036" y="298262"/>
                </a:lnTo>
                <a:lnTo>
                  <a:pt x="5198848" y="337939"/>
                </a:lnTo>
                <a:lnTo>
                  <a:pt x="5161508" y="364681"/>
                </a:lnTo>
                <a:lnTo>
                  <a:pt x="5115814" y="374486"/>
                </a:lnTo>
                <a:lnTo>
                  <a:pt x="5070159" y="364681"/>
                </a:lnTo>
                <a:lnTo>
                  <a:pt x="5032906" y="337939"/>
                </a:lnTo>
                <a:lnTo>
                  <a:pt x="5007805" y="298262"/>
                </a:lnTo>
                <a:lnTo>
                  <a:pt x="4998605" y="249657"/>
                </a:lnTo>
              </a:path>
              <a:path w="5467985" h="3994784">
                <a:moveTo>
                  <a:pt x="234665" y="998631"/>
                </a:moveTo>
                <a:lnTo>
                  <a:pt x="234665" y="748973"/>
                </a:lnTo>
                <a:lnTo>
                  <a:pt x="243905" y="700368"/>
                </a:lnTo>
                <a:lnTo>
                  <a:pt x="269093" y="660691"/>
                </a:lnTo>
                <a:lnTo>
                  <a:pt x="306432" y="633948"/>
                </a:lnTo>
                <a:lnTo>
                  <a:pt x="352125" y="624144"/>
                </a:lnTo>
                <a:lnTo>
                  <a:pt x="397778" y="633948"/>
                </a:lnTo>
                <a:lnTo>
                  <a:pt x="435030" y="660691"/>
                </a:lnTo>
                <a:lnTo>
                  <a:pt x="460131" y="700368"/>
                </a:lnTo>
                <a:lnTo>
                  <a:pt x="469332" y="748973"/>
                </a:lnTo>
                <a:lnTo>
                  <a:pt x="464565" y="799310"/>
                </a:lnTo>
                <a:lnTo>
                  <a:pt x="450892" y="846184"/>
                </a:lnTo>
                <a:lnTo>
                  <a:pt x="429257" y="888593"/>
                </a:lnTo>
                <a:lnTo>
                  <a:pt x="400603" y="925537"/>
                </a:lnTo>
                <a:lnTo>
                  <a:pt x="365873" y="956014"/>
                </a:lnTo>
                <a:lnTo>
                  <a:pt x="326011" y="979022"/>
                </a:lnTo>
                <a:lnTo>
                  <a:pt x="281961" y="993562"/>
                </a:lnTo>
                <a:lnTo>
                  <a:pt x="234665" y="998631"/>
                </a:lnTo>
                <a:lnTo>
                  <a:pt x="187369" y="993562"/>
                </a:lnTo>
                <a:lnTo>
                  <a:pt x="143319" y="979022"/>
                </a:lnTo>
                <a:lnTo>
                  <a:pt x="103458" y="956014"/>
                </a:lnTo>
                <a:lnTo>
                  <a:pt x="68728" y="925537"/>
                </a:lnTo>
                <a:lnTo>
                  <a:pt x="40075" y="888593"/>
                </a:lnTo>
                <a:lnTo>
                  <a:pt x="18440" y="846184"/>
                </a:lnTo>
                <a:lnTo>
                  <a:pt x="4767" y="799310"/>
                </a:lnTo>
                <a:lnTo>
                  <a:pt x="0" y="748973"/>
                </a:lnTo>
              </a:path>
              <a:path w="5467985" h="3994784">
                <a:moveTo>
                  <a:pt x="469332" y="748973"/>
                </a:moveTo>
                <a:lnTo>
                  <a:pt x="469332" y="3495205"/>
                </a:lnTo>
              </a:path>
            </a:pathLst>
          </a:custGeom>
          <a:ln w="38100">
            <a:solidFill>
              <a:srgbClr val="556F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3639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3639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943100" y="2590802"/>
            <a:ext cx="9774212" cy="1128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260600" y="2997199"/>
            <a:ext cx="4127500" cy="393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200900" y="2768599"/>
            <a:ext cx="4064000" cy="39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874000" y="3238500"/>
            <a:ext cx="2679700" cy="39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242300" y="3822700"/>
            <a:ext cx="1968500" cy="39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318500" y="4381500"/>
            <a:ext cx="1841500" cy="33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521700" y="4953000"/>
            <a:ext cx="1409700" cy="330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8242300" y="5537200"/>
            <a:ext cx="1968500" cy="444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496300" y="6159500"/>
            <a:ext cx="1473200" cy="330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7708900" y="6731000"/>
            <a:ext cx="3048000" cy="393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8213" y="474027"/>
            <a:ext cx="757809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36392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8200" y="1630515"/>
            <a:ext cx="10387330" cy="5878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363929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2300" y="2819400"/>
            <a:ext cx="103378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91100" y="3937000"/>
            <a:ext cx="4089400" cy="93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00" y="5181600"/>
            <a:ext cx="1841500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9414" y="2545181"/>
            <a:ext cx="10383520" cy="3145790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algn="ctr" marL="12065" marR="5080">
              <a:lnSpc>
                <a:spcPts val="8700"/>
              </a:lnSpc>
              <a:spcBef>
                <a:spcPts val="740"/>
              </a:spcBef>
            </a:pPr>
            <a:r>
              <a:rPr dirty="0" sz="7600"/>
              <a:t>Planning </a:t>
            </a:r>
            <a:r>
              <a:rPr dirty="0" sz="7600" spc="-175"/>
              <a:t>Your</a:t>
            </a:r>
            <a:r>
              <a:rPr dirty="0" sz="7600" spc="-210"/>
              <a:t> </a:t>
            </a:r>
            <a:r>
              <a:rPr dirty="0" sz="7600" spc="-5"/>
              <a:t>academic  argument</a:t>
            </a:r>
            <a:endParaRPr sz="7600"/>
          </a:p>
          <a:p>
            <a:pPr algn="ctr">
              <a:lnSpc>
                <a:spcPct val="100000"/>
              </a:lnSpc>
              <a:spcBef>
                <a:spcPts val="1485"/>
              </a:spcBef>
            </a:pPr>
            <a:r>
              <a:rPr dirty="0" sz="4200" spc="450">
                <a:latin typeface="Trebuchet MS"/>
                <a:cs typeface="Trebuchet MS"/>
              </a:rPr>
              <a:t>CHU</a:t>
            </a:r>
            <a:r>
              <a:rPr dirty="0" sz="4200" spc="-490">
                <a:latin typeface="Trebuchet MS"/>
                <a:cs typeface="Trebuchet MS"/>
              </a:rPr>
              <a:t> </a:t>
            </a:r>
            <a:r>
              <a:rPr dirty="0" sz="4200" spc="-170">
                <a:latin typeface="Trebuchet MS"/>
                <a:cs typeface="Trebuchet MS"/>
              </a:rPr>
              <a:t>Yu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694" y="9429661"/>
            <a:ext cx="39046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 i="1">
                <a:solidFill>
                  <a:srgbClr val="898989"/>
                </a:solidFill>
                <a:latin typeface="Carlito"/>
                <a:cs typeface="Carlito"/>
              </a:rPr>
              <a:t>National RtI </a:t>
            </a:r>
            <a:r>
              <a:rPr dirty="0" sz="1700" spc="-10" b="1" i="1">
                <a:solidFill>
                  <a:srgbClr val="898989"/>
                </a:solidFill>
                <a:latin typeface="Carlito"/>
                <a:cs typeface="Carlito"/>
              </a:rPr>
              <a:t>Writing </a:t>
            </a:r>
            <a:r>
              <a:rPr dirty="0" sz="1700" spc="-5" b="1" i="1">
                <a:solidFill>
                  <a:srgbClr val="898989"/>
                </a:solidFill>
                <a:latin typeface="Carlito"/>
                <a:cs typeface="Carlito"/>
              </a:rPr>
              <a:t>Demonstration</a:t>
            </a:r>
            <a:r>
              <a:rPr dirty="0" sz="1700" spc="25" b="1" i="1">
                <a:solidFill>
                  <a:srgbClr val="898989"/>
                </a:solidFill>
                <a:latin typeface="Carlito"/>
                <a:cs typeface="Carlito"/>
              </a:rPr>
              <a:t> </a:t>
            </a:r>
            <a:r>
              <a:rPr dirty="0" sz="1700" spc="-5" b="1" i="1">
                <a:solidFill>
                  <a:srgbClr val="898989"/>
                </a:solidFill>
                <a:latin typeface="Carlito"/>
                <a:cs typeface="Carlito"/>
              </a:rPr>
              <a:t>Project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7897" y="688149"/>
            <a:ext cx="98602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1">
                <a:latin typeface="Carlito"/>
                <a:cs typeface="Carlito"/>
              </a:rPr>
              <a:t>Other things </a:t>
            </a:r>
            <a:r>
              <a:rPr dirty="0" sz="4000" spc="-20" b="1">
                <a:latin typeface="Carlito"/>
                <a:cs typeface="Carlito"/>
              </a:rPr>
              <a:t>you </a:t>
            </a:r>
            <a:r>
              <a:rPr dirty="0" sz="4000" spc="-10" b="1">
                <a:latin typeface="Carlito"/>
                <a:cs typeface="Carlito"/>
              </a:rPr>
              <a:t>might </a:t>
            </a:r>
            <a:r>
              <a:rPr dirty="0" sz="4000" spc="-20" b="1">
                <a:latin typeface="Carlito"/>
                <a:cs typeface="Carlito"/>
              </a:rPr>
              <a:t>explore </a:t>
            </a:r>
            <a:r>
              <a:rPr dirty="0" sz="4000" spc="-25" b="1">
                <a:latin typeface="Carlito"/>
                <a:cs typeface="Carlito"/>
              </a:rPr>
              <a:t>for </a:t>
            </a:r>
            <a:r>
              <a:rPr dirty="0" sz="4000" spc="-5" b="1">
                <a:latin typeface="Carlito"/>
                <a:cs typeface="Carlito"/>
              </a:rPr>
              <a:t>title</a:t>
            </a:r>
            <a:r>
              <a:rPr dirty="0" sz="4000" spc="15" b="1">
                <a:latin typeface="Carlito"/>
                <a:cs typeface="Carlito"/>
              </a:rPr>
              <a:t> </a:t>
            </a:r>
            <a:r>
              <a:rPr dirty="0" sz="4000" spc="-5" b="1">
                <a:latin typeface="Carlito"/>
                <a:cs typeface="Carlito"/>
              </a:rPr>
              <a:t>ideas…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427" y="2496946"/>
            <a:ext cx="11012805" cy="5525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9690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363929"/>
                </a:solidFill>
                <a:latin typeface="Carlito"/>
                <a:cs typeface="Carlito"/>
              </a:rPr>
              <a:t>Important/Not</a:t>
            </a:r>
            <a:r>
              <a:rPr dirty="0" sz="4000" spc="-5" b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000" spc="-15" b="1">
                <a:solidFill>
                  <a:srgbClr val="363929"/>
                </a:solidFill>
                <a:latin typeface="Carlito"/>
                <a:cs typeface="Carlito"/>
              </a:rPr>
              <a:t>Important</a:t>
            </a:r>
            <a:endParaRPr sz="4000">
              <a:latin typeface="Carlito"/>
              <a:cs typeface="Carlito"/>
            </a:endParaRPr>
          </a:p>
          <a:p>
            <a:pPr algn="ctr" marL="12065" marR="75565">
              <a:lnSpc>
                <a:spcPct val="102099"/>
              </a:lnSpc>
            </a:pP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Things that are </a:t>
            </a:r>
            <a:r>
              <a:rPr dirty="0" sz="4000" spc="5" b="1" i="1">
                <a:solidFill>
                  <a:srgbClr val="363929"/>
                </a:solidFill>
                <a:latin typeface="Carlito"/>
                <a:cs typeface="Carlito"/>
              </a:rPr>
              <a:t>very </a:t>
            </a:r>
            <a:r>
              <a:rPr dirty="0" sz="4000" spc="-15" b="1" i="1">
                <a:solidFill>
                  <a:srgbClr val="363929"/>
                </a:solidFill>
                <a:latin typeface="Carlito"/>
                <a:cs typeface="Carlito"/>
              </a:rPr>
              <a:t>important </a:t>
            </a:r>
            <a:r>
              <a:rPr dirty="0" sz="4000" spc="-25" b="1" i="1">
                <a:solidFill>
                  <a:srgbClr val="363929"/>
                </a:solidFill>
                <a:latin typeface="Carlito"/>
                <a:cs typeface="Carlito"/>
              </a:rPr>
              <a:t>to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your research and 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things that are not that</a:t>
            </a:r>
            <a:r>
              <a:rPr dirty="0" sz="4000" spc="10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000" spc="-15" b="1" i="1">
                <a:solidFill>
                  <a:srgbClr val="363929"/>
                </a:solidFill>
                <a:latin typeface="Carlito"/>
                <a:cs typeface="Carlito"/>
              </a:rPr>
              <a:t>important.</a:t>
            </a:r>
            <a:endParaRPr sz="4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4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Carlito"/>
              <a:cs typeface="Carlito"/>
            </a:endParaRPr>
          </a:p>
          <a:p>
            <a:pPr algn="ctr" marL="466725">
              <a:lnSpc>
                <a:spcPct val="100000"/>
              </a:lnSpc>
            </a:pPr>
            <a:r>
              <a:rPr dirty="0" sz="4000" spc="-20" b="1">
                <a:solidFill>
                  <a:srgbClr val="363929"/>
                </a:solidFill>
                <a:latin typeface="Carlito"/>
                <a:cs typeface="Carlito"/>
              </a:rPr>
              <a:t>Change/Stay </a:t>
            </a:r>
            <a:r>
              <a:rPr dirty="0" sz="4000" spc="-5" b="1">
                <a:solidFill>
                  <a:srgbClr val="363929"/>
                </a:solidFill>
                <a:latin typeface="Carlito"/>
                <a:cs typeface="Carlito"/>
              </a:rPr>
              <a:t>the</a:t>
            </a:r>
            <a:r>
              <a:rPr dirty="0" sz="4000" spc="5" b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000" spc="-5" b="1">
                <a:solidFill>
                  <a:srgbClr val="363929"/>
                </a:solidFill>
                <a:latin typeface="Carlito"/>
                <a:cs typeface="Carlito"/>
              </a:rPr>
              <a:t>Same</a:t>
            </a:r>
            <a:endParaRPr sz="4000">
              <a:latin typeface="Carlito"/>
              <a:cs typeface="Carlito"/>
            </a:endParaRPr>
          </a:p>
          <a:p>
            <a:pPr algn="ctr" marL="481965" marR="5080">
              <a:lnSpc>
                <a:spcPct val="102099"/>
              </a:lnSpc>
            </a:pP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Things you </a:t>
            </a:r>
            <a:r>
              <a:rPr dirty="0" sz="4000" spc="-10" b="1" i="1">
                <a:solidFill>
                  <a:srgbClr val="363929"/>
                </a:solidFill>
                <a:latin typeface="Carlito"/>
                <a:cs typeface="Carlito"/>
              </a:rPr>
              <a:t>might </a:t>
            </a:r>
            <a:r>
              <a:rPr dirty="0" sz="4000" spc="-15" b="1" i="1">
                <a:solidFill>
                  <a:srgbClr val="363929"/>
                </a:solidFill>
                <a:latin typeface="Carlito"/>
                <a:cs typeface="Carlito"/>
              </a:rPr>
              <a:t>want </a:t>
            </a:r>
            <a:r>
              <a:rPr dirty="0" sz="4000" spc="-25" b="1" i="1">
                <a:solidFill>
                  <a:srgbClr val="363929"/>
                </a:solidFill>
                <a:latin typeface="Carlito"/>
                <a:cs typeface="Carlito"/>
              </a:rPr>
              <a:t>to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change </a:t>
            </a:r>
            <a:r>
              <a:rPr dirty="0" sz="4000" b="1" i="1">
                <a:solidFill>
                  <a:srgbClr val="363929"/>
                </a:solidFill>
                <a:latin typeface="Carlito"/>
                <a:cs typeface="Carlito"/>
              </a:rPr>
              <a:t>in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your research  </a:t>
            </a:r>
            <a:r>
              <a:rPr dirty="0" sz="4000" b="1" i="1">
                <a:solidFill>
                  <a:srgbClr val="363929"/>
                </a:solidFill>
                <a:latin typeface="Carlito"/>
                <a:cs typeface="Carlito"/>
              </a:rPr>
              <a:t>area</a:t>
            </a:r>
            <a:r>
              <a:rPr dirty="0" sz="4000" spc="-10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and</a:t>
            </a:r>
            <a:endParaRPr sz="4000">
              <a:latin typeface="Carlito"/>
              <a:cs typeface="Carlito"/>
            </a:endParaRPr>
          </a:p>
          <a:p>
            <a:pPr algn="ctr" marL="584200">
              <a:lnSpc>
                <a:spcPct val="100000"/>
              </a:lnSpc>
              <a:spcBef>
                <a:spcPts val="100"/>
              </a:spcBef>
            </a:pP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things you </a:t>
            </a:r>
            <a:r>
              <a:rPr dirty="0" sz="4000" spc="-15" b="1" i="1">
                <a:solidFill>
                  <a:srgbClr val="363929"/>
                </a:solidFill>
                <a:latin typeface="Carlito"/>
                <a:cs typeface="Carlito"/>
              </a:rPr>
              <a:t>want </a:t>
            </a:r>
            <a:r>
              <a:rPr dirty="0" sz="4000" spc="-25" b="1" i="1">
                <a:solidFill>
                  <a:srgbClr val="363929"/>
                </a:solidFill>
                <a:latin typeface="Carlito"/>
                <a:cs typeface="Carlito"/>
              </a:rPr>
              <a:t>to </a:t>
            </a:r>
            <a:r>
              <a:rPr dirty="0" sz="4000" spc="-30" b="1" i="1">
                <a:solidFill>
                  <a:srgbClr val="363929"/>
                </a:solidFill>
                <a:latin typeface="Carlito"/>
                <a:cs typeface="Carlito"/>
              </a:rPr>
              <a:t>stay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the</a:t>
            </a:r>
            <a:r>
              <a:rPr dirty="0" sz="4000" spc="65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same.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694" y="9429661"/>
            <a:ext cx="39046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 i="1">
                <a:solidFill>
                  <a:srgbClr val="898989"/>
                </a:solidFill>
                <a:latin typeface="Carlito"/>
                <a:cs typeface="Carlito"/>
              </a:rPr>
              <a:t>National RtI </a:t>
            </a:r>
            <a:r>
              <a:rPr dirty="0" sz="1700" spc="-10" b="1" i="1">
                <a:solidFill>
                  <a:srgbClr val="898989"/>
                </a:solidFill>
                <a:latin typeface="Carlito"/>
                <a:cs typeface="Carlito"/>
              </a:rPr>
              <a:t>Writing </a:t>
            </a:r>
            <a:r>
              <a:rPr dirty="0" sz="1700" spc="-5" b="1" i="1">
                <a:solidFill>
                  <a:srgbClr val="898989"/>
                </a:solidFill>
                <a:latin typeface="Carlito"/>
                <a:cs typeface="Carlito"/>
              </a:rPr>
              <a:t>Demonstration</a:t>
            </a:r>
            <a:r>
              <a:rPr dirty="0" sz="1700" spc="25" b="1" i="1">
                <a:solidFill>
                  <a:srgbClr val="898989"/>
                </a:solidFill>
                <a:latin typeface="Carlito"/>
                <a:cs typeface="Carlito"/>
              </a:rPr>
              <a:t> </a:t>
            </a:r>
            <a:r>
              <a:rPr dirty="0" sz="1700" spc="-5" b="1" i="1">
                <a:solidFill>
                  <a:srgbClr val="898989"/>
                </a:solidFill>
                <a:latin typeface="Carlito"/>
                <a:cs typeface="Carlito"/>
              </a:rPr>
              <a:t>Project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7025" y="496087"/>
            <a:ext cx="7921625" cy="1257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5925" marR="5080" indent="-403860">
              <a:lnSpc>
                <a:spcPct val="102099"/>
              </a:lnSpc>
            </a:pPr>
            <a:r>
              <a:rPr dirty="0" sz="4000" spc="-15" b="1">
                <a:latin typeface="Carlito"/>
                <a:cs typeface="Carlito"/>
              </a:rPr>
              <a:t>After you </a:t>
            </a:r>
            <a:r>
              <a:rPr dirty="0" sz="4000" spc="-30" b="1">
                <a:latin typeface="Carlito"/>
                <a:cs typeface="Carlito"/>
              </a:rPr>
              <a:t>have </a:t>
            </a:r>
            <a:r>
              <a:rPr dirty="0" sz="4000" spc="-5" b="1">
                <a:latin typeface="Carlito"/>
                <a:cs typeface="Carlito"/>
              </a:rPr>
              <a:t>made </a:t>
            </a:r>
            <a:r>
              <a:rPr dirty="0" sz="4000" b="1">
                <a:latin typeface="Carlito"/>
                <a:cs typeface="Carlito"/>
              </a:rPr>
              <a:t>a </a:t>
            </a:r>
            <a:r>
              <a:rPr dirty="0" sz="4000" spc="-15" b="1">
                <a:latin typeface="Carlito"/>
                <a:cs typeface="Carlito"/>
              </a:rPr>
              <a:t>list </a:t>
            </a:r>
            <a:r>
              <a:rPr dirty="0" sz="4000" b="1">
                <a:latin typeface="Carlito"/>
                <a:cs typeface="Carlito"/>
              </a:rPr>
              <a:t>of </a:t>
            </a:r>
            <a:r>
              <a:rPr dirty="0" sz="4000" spc="-5" b="1">
                <a:latin typeface="Carlito"/>
                <a:cs typeface="Carlito"/>
              </a:rPr>
              <a:t>possible  ideas, </a:t>
            </a:r>
            <a:r>
              <a:rPr dirty="0" sz="4000" b="1">
                <a:latin typeface="Carlito"/>
                <a:cs typeface="Carlito"/>
              </a:rPr>
              <a:t>it is time </a:t>
            </a:r>
            <a:r>
              <a:rPr dirty="0" sz="4000" spc="-20" b="1">
                <a:latin typeface="Carlito"/>
                <a:cs typeface="Carlito"/>
              </a:rPr>
              <a:t>to </a:t>
            </a:r>
            <a:r>
              <a:rPr dirty="0" sz="4000" spc="-5" b="1">
                <a:latin typeface="Carlito"/>
                <a:cs typeface="Carlito"/>
              </a:rPr>
              <a:t>pick </a:t>
            </a:r>
            <a:r>
              <a:rPr dirty="0" sz="4000" spc="-15" b="1">
                <a:latin typeface="Carlito"/>
                <a:cs typeface="Carlito"/>
              </a:rPr>
              <a:t>your</a:t>
            </a:r>
            <a:r>
              <a:rPr dirty="0" sz="4000" b="1">
                <a:latin typeface="Carlito"/>
                <a:cs typeface="Carlito"/>
              </a:rPr>
              <a:t> </a:t>
            </a:r>
            <a:r>
              <a:rPr dirty="0" sz="4000" spc="-10" b="1">
                <a:latin typeface="Carlito"/>
                <a:cs typeface="Carlito"/>
              </a:rPr>
              <a:t>topic.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5295" y="4722533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 h="0">
                <a:moveTo>
                  <a:pt x="0" y="0"/>
                </a:moveTo>
                <a:lnTo>
                  <a:pt x="507999" y="0"/>
                </a:lnTo>
              </a:path>
            </a:pathLst>
          </a:custGeom>
          <a:ln w="25400">
            <a:solidFill>
              <a:srgbClr val="353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6286" y="5372773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 h="0">
                <a:moveTo>
                  <a:pt x="0" y="0"/>
                </a:moveTo>
                <a:lnTo>
                  <a:pt x="507999" y="0"/>
                </a:lnTo>
              </a:path>
            </a:pathLst>
          </a:custGeom>
          <a:ln w="25400">
            <a:solidFill>
              <a:srgbClr val="353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62697" y="7663548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 h="0">
                <a:moveTo>
                  <a:pt x="0" y="0"/>
                </a:moveTo>
                <a:lnTo>
                  <a:pt x="507999" y="0"/>
                </a:lnTo>
              </a:path>
            </a:pathLst>
          </a:custGeom>
          <a:ln w="25400">
            <a:solidFill>
              <a:srgbClr val="353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64081" y="6133934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 h="0">
                <a:moveTo>
                  <a:pt x="0" y="0"/>
                </a:moveTo>
                <a:lnTo>
                  <a:pt x="507999" y="0"/>
                </a:lnTo>
              </a:path>
            </a:pathLst>
          </a:custGeom>
          <a:ln w="25400">
            <a:solidFill>
              <a:srgbClr val="353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6014" y="6843471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 h="0">
                <a:moveTo>
                  <a:pt x="0" y="0"/>
                </a:moveTo>
                <a:lnTo>
                  <a:pt x="507999" y="0"/>
                </a:lnTo>
              </a:path>
            </a:pathLst>
          </a:custGeom>
          <a:ln w="25400">
            <a:solidFill>
              <a:srgbClr val="353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25803" y="3178708"/>
            <a:ext cx="10836910" cy="454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1">
                <a:solidFill>
                  <a:srgbClr val="363929"/>
                </a:solidFill>
                <a:latin typeface="Carlito"/>
                <a:cs typeface="Carlito"/>
              </a:rPr>
              <a:t>Pick something </a:t>
            </a:r>
            <a:r>
              <a:rPr dirty="0" sz="4000" spc="-15" b="1">
                <a:solidFill>
                  <a:srgbClr val="363929"/>
                </a:solidFill>
                <a:latin typeface="Carlito"/>
                <a:cs typeface="Carlito"/>
              </a:rPr>
              <a:t>that</a:t>
            </a:r>
            <a:r>
              <a:rPr dirty="0" sz="4000" spc="5" b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000" spc="-15" b="1">
                <a:solidFill>
                  <a:srgbClr val="363929"/>
                </a:solidFill>
                <a:latin typeface="Carlito"/>
                <a:cs typeface="Carlito"/>
              </a:rPr>
              <a:t>you…</a:t>
            </a:r>
            <a:endParaRPr sz="4000">
              <a:latin typeface="Carlito"/>
              <a:cs typeface="Carlito"/>
            </a:endParaRPr>
          </a:p>
          <a:p>
            <a:pPr marL="699135" marR="4306570" indent="-1270">
              <a:lnSpc>
                <a:spcPct val="106700"/>
              </a:lnSpc>
              <a:spcBef>
                <a:spcPts val="2520"/>
              </a:spcBef>
            </a:pPr>
            <a:r>
              <a:rPr dirty="0" sz="4000" spc="-95">
                <a:solidFill>
                  <a:srgbClr val="363929"/>
                </a:solidFill>
                <a:latin typeface="Trebuchet MS"/>
                <a:cs typeface="Trebuchet MS"/>
              </a:rPr>
              <a:t>have </a:t>
            </a:r>
            <a:r>
              <a:rPr dirty="0" sz="4000" spc="-110">
                <a:solidFill>
                  <a:srgbClr val="363929"/>
                </a:solidFill>
                <a:latin typeface="Trebuchet MS"/>
                <a:cs typeface="Trebuchet MS"/>
              </a:rPr>
              <a:t>strong feelings </a:t>
            </a:r>
            <a:r>
              <a:rPr dirty="0" sz="4000" spc="-140">
                <a:solidFill>
                  <a:srgbClr val="363929"/>
                </a:solidFill>
                <a:latin typeface="Trebuchet MS"/>
                <a:cs typeface="Trebuchet MS"/>
              </a:rPr>
              <a:t>about;  </a:t>
            </a:r>
            <a:r>
              <a:rPr dirty="0" sz="4000" spc="45">
                <a:solidFill>
                  <a:srgbClr val="363929"/>
                </a:solidFill>
                <a:latin typeface="Trebuchet MS"/>
                <a:cs typeface="Trebuchet MS"/>
              </a:rPr>
              <a:t>know </a:t>
            </a:r>
            <a:r>
              <a:rPr dirty="0" sz="4000" spc="-105">
                <a:solidFill>
                  <a:srgbClr val="363929"/>
                </a:solidFill>
                <a:latin typeface="Trebuchet MS"/>
                <a:cs typeface="Trebuchet MS"/>
              </a:rPr>
              <a:t>a </a:t>
            </a:r>
            <a:r>
              <a:rPr dirty="0" sz="4000" spc="-155">
                <a:solidFill>
                  <a:srgbClr val="363929"/>
                </a:solidFill>
                <a:latin typeface="Trebuchet MS"/>
                <a:cs typeface="Trebuchet MS"/>
              </a:rPr>
              <a:t>lot</a:t>
            </a:r>
            <a:r>
              <a:rPr dirty="0" sz="4000" spc="-24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4000" spc="-140">
                <a:solidFill>
                  <a:srgbClr val="363929"/>
                </a:solidFill>
                <a:latin typeface="Trebuchet MS"/>
                <a:cs typeface="Trebuchet MS"/>
              </a:rPr>
              <a:t>about;</a:t>
            </a:r>
            <a:endParaRPr sz="4000">
              <a:latin typeface="Trebuchet MS"/>
              <a:cs typeface="Trebuchet MS"/>
            </a:endParaRPr>
          </a:p>
          <a:p>
            <a:pPr marL="687070">
              <a:lnSpc>
                <a:spcPct val="100000"/>
              </a:lnSpc>
              <a:spcBef>
                <a:spcPts val="1195"/>
              </a:spcBef>
            </a:pPr>
            <a:r>
              <a:rPr dirty="0" sz="4000" spc="-90">
                <a:solidFill>
                  <a:srgbClr val="363929"/>
                </a:solidFill>
                <a:latin typeface="Trebuchet MS"/>
                <a:cs typeface="Trebuchet MS"/>
              </a:rPr>
              <a:t>think </a:t>
            </a:r>
            <a:r>
              <a:rPr dirty="0" sz="4000" spc="-10">
                <a:solidFill>
                  <a:srgbClr val="363929"/>
                </a:solidFill>
                <a:latin typeface="Trebuchet MS"/>
                <a:cs typeface="Trebuchet MS"/>
              </a:rPr>
              <a:t>will </a:t>
            </a:r>
            <a:r>
              <a:rPr dirty="0" sz="4000" spc="-200">
                <a:solidFill>
                  <a:srgbClr val="363929"/>
                </a:solidFill>
                <a:latin typeface="Trebuchet MS"/>
                <a:cs typeface="Trebuchet MS"/>
              </a:rPr>
              <a:t>interest </a:t>
            </a:r>
            <a:r>
              <a:rPr dirty="0" sz="4000" spc="-40">
                <a:solidFill>
                  <a:srgbClr val="363929"/>
                </a:solidFill>
                <a:latin typeface="Trebuchet MS"/>
                <a:cs typeface="Trebuchet MS"/>
              </a:rPr>
              <a:t>your </a:t>
            </a:r>
            <a:r>
              <a:rPr dirty="0" sz="4000" spc="-85">
                <a:solidFill>
                  <a:srgbClr val="363929"/>
                </a:solidFill>
                <a:latin typeface="Trebuchet MS"/>
                <a:cs typeface="Trebuchet MS"/>
              </a:rPr>
              <a:t>audience;</a:t>
            </a:r>
            <a:r>
              <a:rPr dirty="0" sz="4000" spc="-15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4000" spc="-25">
                <a:solidFill>
                  <a:srgbClr val="363929"/>
                </a:solidFill>
                <a:latin typeface="Trebuchet MS"/>
                <a:cs typeface="Trebuchet MS"/>
              </a:rPr>
              <a:t>and</a:t>
            </a:r>
            <a:endParaRPr sz="4000">
              <a:latin typeface="Trebuchet MS"/>
              <a:cs typeface="Trebuchet MS"/>
            </a:endParaRPr>
          </a:p>
          <a:p>
            <a:pPr marL="758825">
              <a:lnSpc>
                <a:spcPct val="100000"/>
              </a:lnSpc>
              <a:spcBef>
                <a:spcPts val="785"/>
              </a:spcBef>
            </a:pPr>
            <a:r>
              <a:rPr dirty="0" sz="4000" spc="-90">
                <a:solidFill>
                  <a:srgbClr val="363929"/>
                </a:solidFill>
                <a:latin typeface="Trebuchet MS"/>
                <a:cs typeface="Trebuchet MS"/>
              </a:rPr>
              <a:t>think </a:t>
            </a:r>
            <a:r>
              <a:rPr dirty="0" sz="4000" spc="-10">
                <a:solidFill>
                  <a:srgbClr val="363929"/>
                </a:solidFill>
                <a:latin typeface="Trebuchet MS"/>
                <a:cs typeface="Trebuchet MS"/>
              </a:rPr>
              <a:t>will </a:t>
            </a:r>
            <a:r>
              <a:rPr dirty="0" sz="4000" spc="-95">
                <a:solidFill>
                  <a:srgbClr val="363929"/>
                </a:solidFill>
                <a:latin typeface="Trebuchet MS"/>
                <a:cs typeface="Trebuchet MS"/>
              </a:rPr>
              <a:t>be </a:t>
            </a:r>
            <a:r>
              <a:rPr dirty="0" sz="4000" spc="-100">
                <a:solidFill>
                  <a:srgbClr val="363929"/>
                </a:solidFill>
                <a:latin typeface="Trebuchet MS"/>
                <a:cs typeface="Trebuchet MS"/>
              </a:rPr>
              <a:t>worth </a:t>
            </a:r>
            <a:r>
              <a:rPr dirty="0" sz="4000" spc="-75">
                <a:solidFill>
                  <a:srgbClr val="363929"/>
                </a:solidFill>
                <a:latin typeface="Trebuchet MS"/>
                <a:cs typeface="Trebuchet MS"/>
              </a:rPr>
              <a:t>reading </a:t>
            </a:r>
            <a:r>
              <a:rPr dirty="0" sz="4000" spc="-175">
                <a:solidFill>
                  <a:srgbClr val="363929"/>
                </a:solidFill>
                <a:latin typeface="Trebuchet MS"/>
                <a:cs typeface="Trebuchet MS"/>
              </a:rPr>
              <a:t>for </a:t>
            </a:r>
            <a:r>
              <a:rPr dirty="0" sz="4000" spc="-40">
                <a:solidFill>
                  <a:srgbClr val="363929"/>
                </a:solidFill>
                <a:latin typeface="Trebuchet MS"/>
                <a:cs typeface="Trebuchet MS"/>
              </a:rPr>
              <a:t>your</a:t>
            </a:r>
            <a:r>
              <a:rPr dirty="0" sz="4000" spc="-15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4000" spc="-85">
                <a:solidFill>
                  <a:srgbClr val="363929"/>
                </a:solidFill>
                <a:latin typeface="Trebuchet MS"/>
                <a:cs typeface="Trebuchet MS"/>
              </a:rPr>
              <a:t>audience.</a:t>
            </a:r>
            <a:endParaRPr sz="4000">
              <a:latin typeface="Trebuchet MS"/>
              <a:cs typeface="Trebuchet MS"/>
            </a:endParaRPr>
          </a:p>
          <a:p>
            <a:pPr marL="685800">
              <a:lnSpc>
                <a:spcPct val="100000"/>
              </a:lnSpc>
              <a:spcBef>
                <a:spcPts val="1660"/>
              </a:spcBef>
            </a:pPr>
            <a:r>
              <a:rPr dirty="0" sz="4000" spc="-90">
                <a:solidFill>
                  <a:srgbClr val="363929"/>
                </a:solidFill>
                <a:latin typeface="Trebuchet MS"/>
                <a:cs typeface="Trebuchet MS"/>
              </a:rPr>
              <a:t>think </a:t>
            </a:r>
            <a:r>
              <a:rPr dirty="0" sz="4000" spc="-15">
                <a:solidFill>
                  <a:srgbClr val="363929"/>
                </a:solidFill>
                <a:latin typeface="Trebuchet MS"/>
                <a:cs typeface="Trebuchet MS"/>
              </a:rPr>
              <a:t>can </a:t>
            </a:r>
            <a:r>
              <a:rPr dirty="0" sz="4000" spc="-95">
                <a:solidFill>
                  <a:srgbClr val="363929"/>
                </a:solidFill>
                <a:latin typeface="Trebuchet MS"/>
                <a:cs typeface="Trebuchet MS"/>
              </a:rPr>
              <a:t>be </a:t>
            </a:r>
            <a:r>
              <a:rPr dirty="0" sz="4000" spc="-120">
                <a:solidFill>
                  <a:srgbClr val="363929"/>
                </a:solidFill>
                <a:latin typeface="Trebuchet MS"/>
                <a:cs typeface="Trebuchet MS"/>
              </a:rPr>
              <a:t>researchable</a:t>
            </a:r>
            <a:r>
              <a:rPr dirty="0" sz="4000" spc="-18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4000" spc="-360">
                <a:solidFill>
                  <a:srgbClr val="363929"/>
                </a:solidFill>
                <a:latin typeface="Trebuchet MS"/>
                <a:cs typeface="Trebuchet MS"/>
              </a:rPr>
              <a:t>;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5646" y="3594468"/>
            <a:ext cx="28702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363929"/>
                </a:solidFill>
                <a:latin typeface="Arial"/>
                <a:cs typeface="Arial"/>
              </a:rPr>
              <a:t>Focused</a:t>
            </a:r>
            <a:r>
              <a:rPr dirty="0" sz="2800" spc="-90" b="1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363929"/>
                </a:solidFill>
                <a:latin typeface="Arial"/>
                <a:cs typeface="Arial"/>
              </a:rPr>
              <a:t>reading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9525" y="4813668"/>
            <a:ext cx="3583304" cy="24841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501140" marR="1493520">
              <a:lnSpc>
                <a:spcPts val="3200"/>
              </a:lnSpc>
              <a:spcBef>
                <a:spcPts val="340"/>
              </a:spcBef>
            </a:pPr>
            <a:r>
              <a:rPr dirty="0" sz="2800" spc="-260">
                <a:solidFill>
                  <a:srgbClr val="363929"/>
                </a:solidFill>
                <a:latin typeface="Arial"/>
                <a:cs typeface="Arial"/>
              </a:rPr>
              <a:t>Y</a:t>
            </a: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es  No</a:t>
            </a:r>
            <a:endParaRPr sz="2800">
              <a:latin typeface="Arial"/>
              <a:cs typeface="Arial"/>
            </a:endParaRPr>
          </a:p>
          <a:p>
            <a:pPr algn="ctr" marL="736600" marR="729615">
              <a:lnSpc>
                <a:spcPts val="3200"/>
              </a:lnSpc>
            </a:pP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No</a:t>
            </a:r>
            <a:r>
              <a:rPr dirty="0" sz="2800" spc="-60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63929"/>
                </a:solidFill>
                <a:latin typeface="Arial"/>
                <a:cs typeface="Arial"/>
              </a:rPr>
              <a:t>difference  </a:t>
            </a: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Hinder</a:t>
            </a:r>
            <a:endParaRPr sz="2800">
              <a:latin typeface="Arial"/>
              <a:cs typeface="Arial"/>
            </a:endParaRPr>
          </a:p>
          <a:p>
            <a:pPr algn="ctr" marL="12065" marR="5080">
              <a:lnSpc>
                <a:spcPts val="3200"/>
              </a:lnSpc>
            </a:pP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Comparison </a:t>
            </a:r>
            <a:r>
              <a:rPr dirty="0" sz="2800" spc="-5">
                <a:solidFill>
                  <a:srgbClr val="363929"/>
                </a:solidFill>
                <a:latin typeface="Arial"/>
                <a:cs typeface="Arial"/>
              </a:rPr>
              <a:t>with</a:t>
            </a:r>
            <a:r>
              <a:rPr dirty="0" sz="2800" spc="-65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63929"/>
                </a:solidFill>
                <a:latin typeface="Arial"/>
                <a:cs typeface="Arial"/>
              </a:rPr>
              <a:t>other  reflective practices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00660" y="4072267"/>
            <a:ext cx="6118860" cy="3183890"/>
            <a:chOff x="6500660" y="4072267"/>
            <a:chExt cx="6118860" cy="3183890"/>
          </a:xfrm>
        </p:grpSpPr>
        <p:sp>
          <p:nvSpPr>
            <p:cNvPr id="5" name="object 5"/>
            <p:cNvSpPr/>
            <p:nvPr/>
          </p:nvSpPr>
          <p:spPr>
            <a:xfrm>
              <a:off x="6519710" y="4091317"/>
              <a:ext cx="6080760" cy="3145790"/>
            </a:xfrm>
            <a:custGeom>
              <a:avLst/>
              <a:gdLst/>
              <a:ahLst/>
              <a:cxnLst/>
              <a:rect l="l" t="t" r="r" b="b"/>
              <a:pathLst>
                <a:path w="6080759" h="3145790">
                  <a:moveTo>
                    <a:pt x="5884125" y="0"/>
                  </a:moveTo>
                  <a:lnTo>
                    <a:pt x="589762" y="0"/>
                  </a:lnTo>
                  <a:lnTo>
                    <a:pt x="544752" y="5189"/>
                  </a:lnTo>
                  <a:lnTo>
                    <a:pt x="503410" y="19974"/>
                  </a:lnTo>
                  <a:lnTo>
                    <a:pt x="466923" y="43177"/>
                  </a:lnTo>
                  <a:lnTo>
                    <a:pt x="436479" y="73620"/>
                  </a:lnTo>
                  <a:lnTo>
                    <a:pt x="413264" y="110127"/>
                  </a:lnTo>
                  <a:lnTo>
                    <a:pt x="398465" y="151519"/>
                  </a:lnTo>
                  <a:lnTo>
                    <a:pt x="393268" y="196621"/>
                  </a:lnTo>
                  <a:lnTo>
                    <a:pt x="393268" y="2752547"/>
                  </a:lnTo>
                  <a:lnTo>
                    <a:pt x="196494" y="2752547"/>
                  </a:lnTo>
                  <a:lnTo>
                    <a:pt x="151483" y="2757736"/>
                  </a:lnTo>
                  <a:lnTo>
                    <a:pt x="110141" y="2772519"/>
                  </a:lnTo>
                  <a:lnTo>
                    <a:pt x="73655" y="2795719"/>
                  </a:lnTo>
                  <a:lnTo>
                    <a:pt x="43211" y="2826160"/>
                  </a:lnTo>
                  <a:lnTo>
                    <a:pt x="19996" y="2862664"/>
                  </a:lnTo>
                  <a:lnTo>
                    <a:pt x="5196" y="2904055"/>
                  </a:lnTo>
                  <a:lnTo>
                    <a:pt x="0" y="2949155"/>
                  </a:lnTo>
                  <a:lnTo>
                    <a:pt x="5196" y="2994256"/>
                  </a:lnTo>
                  <a:lnTo>
                    <a:pt x="19996" y="3035647"/>
                  </a:lnTo>
                  <a:lnTo>
                    <a:pt x="43211" y="3072151"/>
                  </a:lnTo>
                  <a:lnTo>
                    <a:pt x="73655" y="3102592"/>
                  </a:lnTo>
                  <a:lnTo>
                    <a:pt x="110141" y="3125792"/>
                  </a:lnTo>
                  <a:lnTo>
                    <a:pt x="151483" y="3140575"/>
                  </a:lnTo>
                  <a:lnTo>
                    <a:pt x="196494" y="3145764"/>
                  </a:lnTo>
                  <a:lnTo>
                    <a:pt x="5490857" y="3145764"/>
                  </a:lnTo>
                  <a:lnTo>
                    <a:pt x="5535868" y="3140575"/>
                  </a:lnTo>
                  <a:lnTo>
                    <a:pt x="5577210" y="3125792"/>
                  </a:lnTo>
                  <a:lnTo>
                    <a:pt x="5613696" y="3102592"/>
                  </a:lnTo>
                  <a:lnTo>
                    <a:pt x="5644140" y="3072151"/>
                  </a:lnTo>
                  <a:lnTo>
                    <a:pt x="5667355" y="3035647"/>
                  </a:lnTo>
                  <a:lnTo>
                    <a:pt x="5682155" y="2994256"/>
                  </a:lnTo>
                  <a:lnTo>
                    <a:pt x="5687352" y="2949155"/>
                  </a:lnTo>
                  <a:lnTo>
                    <a:pt x="5687352" y="393230"/>
                  </a:lnTo>
                  <a:lnTo>
                    <a:pt x="5884125" y="393230"/>
                  </a:lnTo>
                  <a:lnTo>
                    <a:pt x="5929136" y="388040"/>
                  </a:lnTo>
                  <a:lnTo>
                    <a:pt x="5970478" y="373255"/>
                  </a:lnTo>
                  <a:lnTo>
                    <a:pt x="6006964" y="350053"/>
                  </a:lnTo>
                  <a:lnTo>
                    <a:pt x="6037408" y="319611"/>
                  </a:lnTo>
                  <a:lnTo>
                    <a:pt x="6060624" y="283107"/>
                  </a:lnTo>
                  <a:lnTo>
                    <a:pt x="6075423" y="241718"/>
                  </a:lnTo>
                  <a:lnTo>
                    <a:pt x="6080620" y="196621"/>
                  </a:lnTo>
                  <a:lnTo>
                    <a:pt x="6075423" y="151519"/>
                  </a:lnTo>
                  <a:lnTo>
                    <a:pt x="6060624" y="110127"/>
                  </a:lnTo>
                  <a:lnTo>
                    <a:pt x="6037408" y="73620"/>
                  </a:lnTo>
                  <a:lnTo>
                    <a:pt x="6006964" y="43177"/>
                  </a:lnTo>
                  <a:lnTo>
                    <a:pt x="5970478" y="19974"/>
                  </a:lnTo>
                  <a:lnTo>
                    <a:pt x="5929136" y="5189"/>
                  </a:lnTo>
                  <a:lnTo>
                    <a:pt x="5884125" y="0"/>
                  </a:lnTo>
                  <a:close/>
                </a:path>
              </a:pathLst>
            </a:custGeom>
            <a:solidFill>
              <a:srgbClr val="7498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19710" y="4287939"/>
              <a:ext cx="786765" cy="2949575"/>
            </a:xfrm>
            <a:custGeom>
              <a:avLst/>
              <a:gdLst/>
              <a:ahLst/>
              <a:cxnLst/>
              <a:rect l="l" t="t" r="r" b="b"/>
              <a:pathLst>
                <a:path w="786765" h="2949575">
                  <a:moveTo>
                    <a:pt x="786434" y="0"/>
                  </a:moveTo>
                  <a:lnTo>
                    <a:pt x="589826" y="0"/>
                  </a:lnTo>
                  <a:lnTo>
                    <a:pt x="551565" y="7717"/>
                  </a:lnTo>
                  <a:lnTo>
                    <a:pt x="520315" y="28770"/>
                  </a:lnTo>
                  <a:lnTo>
                    <a:pt x="499243" y="60012"/>
                  </a:lnTo>
                  <a:lnTo>
                    <a:pt x="491515" y="98298"/>
                  </a:lnTo>
                  <a:lnTo>
                    <a:pt x="499243" y="136585"/>
                  </a:lnTo>
                  <a:lnTo>
                    <a:pt x="520315" y="167832"/>
                  </a:lnTo>
                  <a:lnTo>
                    <a:pt x="551565" y="188889"/>
                  </a:lnTo>
                  <a:lnTo>
                    <a:pt x="589826" y="196608"/>
                  </a:lnTo>
                  <a:lnTo>
                    <a:pt x="634902" y="191413"/>
                  </a:lnTo>
                  <a:lnTo>
                    <a:pt x="676284" y="176616"/>
                  </a:lnTo>
                  <a:lnTo>
                    <a:pt x="712789" y="153400"/>
                  </a:lnTo>
                  <a:lnTo>
                    <a:pt x="743238" y="122947"/>
                  </a:lnTo>
                  <a:lnTo>
                    <a:pt x="766449" y="86441"/>
                  </a:lnTo>
                  <a:lnTo>
                    <a:pt x="781241" y="45064"/>
                  </a:lnTo>
                  <a:lnTo>
                    <a:pt x="786434" y="0"/>
                  </a:lnTo>
                  <a:close/>
                </a:path>
                <a:path w="786765" h="2949575">
                  <a:moveTo>
                    <a:pt x="196608" y="2555925"/>
                  </a:moveTo>
                  <a:lnTo>
                    <a:pt x="151531" y="2561120"/>
                  </a:lnTo>
                  <a:lnTo>
                    <a:pt x="110150" y="2575915"/>
                  </a:lnTo>
                  <a:lnTo>
                    <a:pt x="73644" y="2599130"/>
                  </a:lnTo>
                  <a:lnTo>
                    <a:pt x="43196" y="2629581"/>
                  </a:lnTo>
                  <a:lnTo>
                    <a:pt x="19985" y="2666087"/>
                  </a:lnTo>
                  <a:lnTo>
                    <a:pt x="5193" y="2707465"/>
                  </a:lnTo>
                  <a:lnTo>
                    <a:pt x="0" y="2752534"/>
                  </a:lnTo>
                  <a:lnTo>
                    <a:pt x="5193" y="2797603"/>
                  </a:lnTo>
                  <a:lnTo>
                    <a:pt x="19985" y="2838981"/>
                  </a:lnTo>
                  <a:lnTo>
                    <a:pt x="43196" y="2875487"/>
                  </a:lnTo>
                  <a:lnTo>
                    <a:pt x="73644" y="2905938"/>
                  </a:lnTo>
                  <a:lnTo>
                    <a:pt x="110150" y="2929153"/>
                  </a:lnTo>
                  <a:lnTo>
                    <a:pt x="151531" y="2943948"/>
                  </a:lnTo>
                  <a:lnTo>
                    <a:pt x="196608" y="2949143"/>
                  </a:lnTo>
                  <a:lnTo>
                    <a:pt x="241685" y="2943948"/>
                  </a:lnTo>
                  <a:lnTo>
                    <a:pt x="283067" y="2929153"/>
                  </a:lnTo>
                  <a:lnTo>
                    <a:pt x="319572" y="2905938"/>
                  </a:lnTo>
                  <a:lnTo>
                    <a:pt x="350020" y="2875487"/>
                  </a:lnTo>
                  <a:lnTo>
                    <a:pt x="373231" y="2838981"/>
                  </a:lnTo>
                  <a:lnTo>
                    <a:pt x="388024" y="2797603"/>
                  </a:lnTo>
                  <a:lnTo>
                    <a:pt x="393217" y="2752534"/>
                  </a:lnTo>
                  <a:lnTo>
                    <a:pt x="196608" y="2752534"/>
                  </a:lnTo>
                  <a:lnTo>
                    <a:pt x="234867" y="2744815"/>
                  </a:lnTo>
                  <a:lnTo>
                    <a:pt x="266112" y="2723757"/>
                  </a:lnTo>
                  <a:lnTo>
                    <a:pt x="287180" y="2692510"/>
                  </a:lnTo>
                  <a:lnTo>
                    <a:pt x="294906" y="2654223"/>
                  </a:lnTo>
                  <a:lnTo>
                    <a:pt x="287180" y="2615938"/>
                  </a:lnTo>
                  <a:lnTo>
                    <a:pt x="266112" y="2584696"/>
                  </a:lnTo>
                  <a:lnTo>
                    <a:pt x="234867" y="2563642"/>
                  </a:lnTo>
                  <a:lnTo>
                    <a:pt x="196608" y="2555925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19710" y="4091317"/>
              <a:ext cx="6080760" cy="3145790"/>
            </a:xfrm>
            <a:custGeom>
              <a:avLst/>
              <a:gdLst/>
              <a:ahLst/>
              <a:cxnLst/>
              <a:rect l="l" t="t" r="r" b="b"/>
              <a:pathLst>
                <a:path w="6080759" h="3145790">
                  <a:moveTo>
                    <a:pt x="393269" y="2752534"/>
                  </a:moveTo>
                  <a:lnTo>
                    <a:pt x="393269" y="196609"/>
                  </a:lnTo>
                  <a:lnTo>
                    <a:pt x="398466" y="151510"/>
                  </a:lnTo>
                  <a:lnTo>
                    <a:pt x="413265" y="110119"/>
                  </a:lnTo>
                  <a:lnTo>
                    <a:pt x="436481" y="73615"/>
                  </a:lnTo>
                  <a:lnTo>
                    <a:pt x="466925" y="43173"/>
                  </a:lnTo>
                  <a:lnTo>
                    <a:pt x="503411" y="19973"/>
                  </a:lnTo>
                  <a:lnTo>
                    <a:pt x="544753" y="5189"/>
                  </a:lnTo>
                  <a:lnTo>
                    <a:pt x="589763" y="0"/>
                  </a:lnTo>
                  <a:lnTo>
                    <a:pt x="5884125" y="0"/>
                  </a:lnTo>
                  <a:lnTo>
                    <a:pt x="5929136" y="5189"/>
                  </a:lnTo>
                  <a:lnTo>
                    <a:pt x="5970478" y="19973"/>
                  </a:lnTo>
                  <a:lnTo>
                    <a:pt x="6006964" y="43173"/>
                  </a:lnTo>
                  <a:lnTo>
                    <a:pt x="6037408" y="73615"/>
                  </a:lnTo>
                  <a:lnTo>
                    <a:pt x="6060624" y="110119"/>
                  </a:lnTo>
                  <a:lnTo>
                    <a:pt x="6075423" y="151510"/>
                  </a:lnTo>
                  <a:lnTo>
                    <a:pt x="6080620" y="196609"/>
                  </a:lnTo>
                  <a:lnTo>
                    <a:pt x="6075423" y="241709"/>
                  </a:lnTo>
                  <a:lnTo>
                    <a:pt x="6060624" y="283100"/>
                  </a:lnTo>
                  <a:lnTo>
                    <a:pt x="6037408" y="319604"/>
                  </a:lnTo>
                  <a:lnTo>
                    <a:pt x="6006964" y="350045"/>
                  </a:lnTo>
                  <a:lnTo>
                    <a:pt x="5970478" y="373246"/>
                  </a:lnTo>
                  <a:lnTo>
                    <a:pt x="5929136" y="388030"/>
                  </a:lnTo>
                  <a:lnTo>
                    <a:pt x="5884125" y="393219"/>
                  </a:lnTo>
                  <a:lnTo>
                    <a:pt x="5687352" y="393219"/>
                  </a:lnTo>
                  <a:lnTo>
                    <a:pt x="5687352" y="2949143"/>
                  </a:lnTo>
                  <a:lnTo>
                    <a:pt x="5682155" y="2994244"/>
                  </a:lnTo>
                  <a:lnTo>
                    <a:pt x="5667355" y="3035634"/>
                  </a:lnTo>
                  <a:lnTo>
                    <a:pt x="5644140" y="3072138"/>
                  </a:lnTo>
                  <a:lnTo>
                    <a:pt x="5613696" y="3102579"/>
                  </a:lnTo>
                  <a:lnTo>
                    <a:pt x="5577210" y="3125779"/>
                  </a:lnTo>
                  <a:lnTo>
                    <a:pt x="5535868" y="3140562"/>
                  </a:lnTo>
                  <a:lnTo>
                    <a:pt x="5490857" y="3145751"/>
                  </a:lnTo>
                  <a:lnTo>
                    <a:pt x="196494" y="3145751"/>
                  </a:lnTo>
                  <a:lnTo>
                    <a:pt x="151483" y="3140562"/>
                  </a:lnTo>
                  <a:lnTo>
                    <a:pt x="110142" y="3125779"/>
                  </a:lnTo>
                  <a:lnTo>
                    <a:pt x="73655" y="3102579"/>
                  </a:lnTo>
                  <a:lnTo>
                    <a:pt x="43211" y="3072138"/>
                  </a:lnTo>
                  <a:lnTo>
                    <a:pt x="19996" y="3035634"/>
                  </a:lnTo>
                  <a:lnTo>
                    <a:pt x="5196" y="2994244"/>
                  </a:lnTo>
                  <a:lnTo>
                    <a:pt x="0" y="2949143"/>
                  </a:lnTo>
                  <a:lnTo>
                    <a:pt x="5196" y="2904046"/>
                  </a:lnTo>
                  <a:lnTo>
                    <a:pt x="19996" y="2862657"/>
                  </a:lnTo>
                  <a:lnTo>
                    <a:pt x="43211" y="2826152"/>
                  </a:lnTo>
                  <a:lnTo>
                    <a:pt x="73655" y="2795710"/>
                  </a:lnTo>
                  <a:lnTo>
                    <a:pt x="110142" y="2772508"/>
                  </a:lnTo>
                  <a:lnTo>
                    <a:pt x="151483" y="2757724"/>
                  </a:lnTo>
                  <a:lnTo>
                    <a:pt x="196494" y="2752534"/>
                  </a:lnTo>
                  <a:lnTo>
                    <a:pt x="393269" y="2752534"/>
                  </a:lnTo>
                  <a:close/>
                </a:path>
                <a:path w="6080759" h="3145790">
                  <a:moveTo>
                    <a:pt x="589763" y="0"/>
                  </a:moveTo>
                  <a:lnTo>
                    <a:pt x="634878" y="5189"/>
                  </a:lnTo>
                  <a:lnTo>
                    <a:pt x="676295" y="19973"/>
                  </a:lnTo>
                  <a:lnTo>
                    <a:pt x="712832" y="43173"/>
                  </a:lnTo>
                  <a:lnTo>
                    <a:pt x="743306" y="73615"/>
                  </a:lnTo>
                  <a:lnTo>
                    <a:pt x="766537" y="110119"/>
                  </a:lnTo>
                  <a:lnTo>
                    <a:pt x="781342" y="151510"/>
                  </a:lnTo>
                  <a:lnTo>
                    <a:pt x="786540" y="196609"/>
                  </a:lnTo>
                  <a:lnTo>
                    <a:pt x="781342" y="241709"/>
                  </a:lnTo>
                  <a:lnTo>
                    <a:pt x="766537" y="283100"/>
                  </a:lnTo>
                  <a:lnTo>
                    <a:pt x="743306" y="319604"/>
                  </a:lnTo>
                  <a:lnTo>
                    <a:pt x="712832" y="350045"/>
                  </a:lnTo>
                  <a:lnTo>
                    <a:pt x="676295" y="373246"/>
                  </a:lnTo>
                  <a:lnTo>
                    <a:pt x="634878" y="388030"/>
                  </a:lnTo>
                  <a:lnTo>
                    <a:pt x="589763" y="393219"/>
                  </a:lnTo>
                  <a:lnTo>
                    <a:pt x="551492" y="385498"/>
                  </a:lnTo>
                  <a:lnTo>
                    <a:pt x="520266" y="364438"/>
                  </a:lnTo>
                  <a:lnTo>
                    <a:pt x="499227" y="333192"/>
                  </a:lnTo>
                  <a:lnTo>
                    <a:pt x="491516" y="294914"/>
                  </a:lnTo>
                  <a:lnTo>
                    <a:pt x="499227" y="256637"/>
                  </a:lnTo>
                  <a:lnTo>
                    <a:pt x="520266" y="225391"/>
                  </a:lnTo>
                  <a:lnTo>
                    <a:pt x="551492" y="204331"/>
                  </a:lnTo>
                  <a:lnTo>
                    <a:pt x="589763" y="196609"/>
                  </a:lnTo>
                  <a:lnTo>
                    <a:pt x="786540" y="196609"/>
                  </a:lnTo>
                </a:path>
                <a:path w="6080759" h="3145790">
                  <a:moveTo>
                    <a:pt x="5687352" y="393219"/>
                  </a:moveTo>
                  <a:lnTo>
                    <a:pt x="589763" y="393219"/>
                  </a:lnTo>
                </a:path>
              </a:pathLst>
            </a:custGeom>
            <a:ln w="38100">
              <a:solidFill>
                <a:srgbClr val="556F0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97154" y="6824802"/>
              <a:ext cx="234875" cy="234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16204" y="6843852"/>
              <a:ext cx="196850" cy="393700"/>
            </a:xfrm>
            <a:custGeom>
              <a:avLst/>
              <a:gdLst/>
              <a:ahLst/>
              <a:cxnLst/>
              <a:rect l="l" t="t" r="r" b="b"/>
              <a:pathLst>
                <a:path w="196850" h="393700">
                  <a:moveTo>
                    <a:pt x="0" y="393217"/>
                  </a:moveTo>
                  <a:lnTo>
                    <a:pt x="45114" y="388028"/>
                  </a:lnTo>
                  <a:lnTo>
                    <a:pt x="86530" y="373245"/>
                  </a:lnTo>
                  <a:lnTo>
                    <a:pt x="123067" y="350044"/>
                  </a:lnTo>
                  <a:lnTo>
                    <a:pt x="153541" y="319604"/>
                  </a:lnTo>
                  <a:lnTo>
                    <a:pt x="176772" y="283100"/>
                  </a:lnTo>
                  <a:lnTo>
                    <a:pt x="191577" y="241709"/>
                  </a:lnTo>
                  <a:lnTo>
                    <a:pt x="196775" y="196608"/>
                  </a:lnTo>
                  <a:lnTo>
                    <a:pt x="196775" y="0"/>
                  </a:lnTo>
                </a:path>
              </a:pathLst>
            </a:custGeom>
            <a:ln w="38100">
              <a:solidFill>
                <a:srgbClr val="556F0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14220" y="4946364"/>
              <a:ext cx="2390140" cy="1435735"/>
            </a:xfrm>
            <a:custGeom>
              <a:avLst/>
              <a:gdLst/>
              <a:ahLst/>
              <a:cxnLst/>
              <a:rect l="l" t="t" r="r" b="b"/>
              <a:pathLst>
                <a:path w="2390140" h="1435735">
                  <a:moveTo>
                    <a:pt x="1195038" y="0"/>
                  </a:moveTo>
                  <a:lnTo>
                    <a:pt x="1144078" y="648"/>
                  </a:lnTo>
                  <a:lnTo>
                    <a:pt x="1093192" y="2595"/>
                  </a:lnTo>
                  <a:lnTo>
                    <a:pt x="1042456" y="5840"/>
                  </a:lnTo>
                  <a:lnTo>
                    <a:pt x="991943" y="10382"/>
                  </a:lnTo>
                  <a:lnTo>
                    <a:pt x="941729" y="16223"/>
                  </a:lnTo>
                  <a:lnTo>
                    <a:pt x="891888" y="23361"/>
                  </a:lnTo>
                  <a:lnTo>
                    <a:pt x="842494" y="31797"/>
                  </a:lnTo>
                  <a:lnTo>
                    <a:pt x="793622" y="41531"/>
                  </a:lnTo>
                  <a:lnTo>
                    <a:pt x="745347" y="52563"/>
                  </a:lnTo>
                  <a:lnTo>
                    <a:pt x="697743" y="64893"/>
                  </a:lnTo>
                  <a:lnTo>
                    <a:pt x="650884" y="78521"/>
                  </a:lnTo>
                  <a:lnTo>
                    <a:pt x="604847" y="93446"/>
                  </a:lnTo>
                  <a:lnTo>
                    <a:pt x="559704" y="109669"/>
                  </a:lnTo>
                  <a:lnTo>
                    <a:pt x="515530" y="127191"/>
                  </a:lnTo>
                  <a:lnTo>
                    <a:pt x="472401" y="146010"/>
                  </a:lnTo>
                  <a:lnTo>
                    <a:pt x="430391" y="166127"/>
                  </a:lnTo>
                  <a:lnTo>
                    <a:pt x="389574" y="187542"/>
                  </a:lnTo>
                  <a:lnTo>
                    <a:pt x="350024" y="210254"/>
                  </a:lnTo>
                  <a:lnTo>
                    <a:pt x="304910" y="238855"/>
                  </a:lnTo>
                  <a:lnTo>
                    <a:pt x="262907" y="268539"/>
                  </a:lnTo>
                  <a:lnTo>
                    <a:pt x="224015" y="299230"/>
                  </a:lnTo>
                  <a:lnTo>
                    <a:pt x="188235" y="330849"/>
                  </a:lnTo>
                  <a:lnTo>
                    <a:pt x="155566" y="363320"/>
                  </a:lnTo>
                  <a:lnTo>
                    <a:pt x="126008" y="396565"/>
                  </a:lnTo>
                  <a:lnTo>
                    <a:pt x="99562" y="430507"/>
                  </a:lnTo>
                  <a:lnTo>
                    <a:pt x="76227" y="465069"/>
                  </a:lnTo>
                  <a:lnTo>
                    <a:pt x="56003" y="500172"/>
                  </a:lnTo>
                  <a:lnTo>
                    <a:pt x="38891" y="535739"/>
                  </a:lnTo>
                  <a:lnTo>
                    <a:pt x="24890" y="571694"/>
                  </a:lnTo>
                  <a:lnTo>
                    <a:pt x="6222" y="644455"/>
                  </a:lnTo>
                  <a:lnTo>
                    <a:pt x="0" y="717835"/>
                  </a:lnTo>
                  <a:lnTo>
                    <a:pt x="1555" y="754564"/>
                  </a:lnTo>
                  <a:lnTo>
                    <a:pt x="14000" y="827712"/>
                  </a:lnTo>
                  <a:lnTo>
                    <a:pt x="38891" y="899931"/>
                  </a:lnTo>
                  <a:lnTo>
                    <a:pt x="56003" y="935499"/>
                  </a:lnTo>
                  <a:lnTo>
                    <a:pt x="76227" y="970602"/>
                  </a:lnTo>
                  <a:lnTo>
                    <a:pt x="99562" y="1005163"/>
                  </a:lnTo>
                  <a:lnTo>
                    <a:pt x="126008" y="1039105"/>
                  </a:lnTo>
                  <a:lnTo>
                    <a:pt x="155566" y="1072350"/>
                  </a:lnTo>
                  <a:lnTo>
                    <a:pt x="188235" y="1104821"/>
                  </a:lnTo>
                  <a:lnTo>
                    <a:pt x="224015" y="1136441"/>
                  </a:lnTo>
                  <a:lnTo>
                    <a:pt x="262907" y="1167132"/>
                  </a:lnTo>
                  <a:lnTo>
                    <a:pt x="304910" y="1196816"/>
                  </a:lnTo>
                  <a:lnTo>
                    <a:pt x="350024" y="1225416"/>
                  </a:lnTo>
                  <a:lnTo>
                    <a:pt x="389574" y="1248129"/>
                  </a:lnTo>
                  <a:lnTo>
                    <a:pt x="430391" y="1269544"/>
                  </a:lnTo>
                  <a:lnTo>
                    <a:pt x="472401" y="1289661"/>
                  </a:lnTo>
                  <a:lnTo>
                    <a:pt x="515530" y="1308480"/>
                  </a:lnTo>
                  <a:lnTo>
                    <a:pt x="559704" y="1326001"/>
                  </a:lnTo>
                  <a:lnTo>
                    <a:pt x="604847" y="1342224"/>
                  </a:lnTo>
                  <a:lnTo>
                    <a:pt x="650884" y="1357150"/>
                  </a:lnTo>
                  <a:lnTo>
                    <a:pt x="697743" y="1370778"/>
                  </a:lnTo>
                  <a:lnTo>
                    <a:pt x="745347" y="1383107"/>
                  </a:lnTo>
                  <a:lnTo>
                    <a:pt x="793622" y="1394139"/>
                  </a:lnTo>
                  <a:lnTo>
                    <a:pt x="842494" y="1403873"/>
                  </a:lnTo>
                  <a:lnTo>
                    <a:pt x="891888" y="1412309"/>
                  </a:lnTo>
                  <a:lnTo>
                    <a:pt x="941729" y="1419448"/>
                  </a:lnTo>
                  <a:lnTo>
                    <a:pt x="991943" y="1425288"/>
                  </a:lnTo>
                  <a:lnTo>
                    <a:pt x="1042456" y="1429831"/>
                  </a:lnTo>
                  <a:lnTo>
                    <a:pt x="1093192" y="1433075"/>
                  </a:lnTo>
                  <a:lnTo>
                    <a:pt x="1144078" y="1435022"/>
                  </a:lnTo>
                  <a:lnTo>
                    <a:pt x="1195038" y="1435671"/>
                  </a:lnTo>
                  <a:lnTo>
                    <a:pt x="1245998" y="1435022"/>
                  </a:lnTo>
                  <a:lnTo>
                    <a:pt x="1296883" y="1433075"/>
                  </a:lnTo>
                  <a:lnTo>
                    <a:pt x="1347620" y="1429831"/>
                  </a:lnTo>
                  <a:lnTo>
                    <a:pt x="1398132" y="1425288"/>
                  </a:lnTo>
                  <a:lnTo>
                    <a:pt x="1448347" y="1419448"/>
                  </a:lnTo>
                  <a:lnTo>
                    <a:pt x="1498188" y="1412309"/>
                  </a:lnTo>
                  <a:lnTo>
                    <a:pt x="1547582" y="1403873"/>
                  </a:lnTo>
                  <a:lnTo>
                    <a:pt x="1596454" y="1394139"/>
                  </a:lnTo>
                  <a:lnTo>
                    <a:pt x="1644729" y="1383107"/>
                  </a:lnTo>
                  <a:lnTo>
                    <a:pt x="1692333" y="1370778"/>
                  </a:lnTo>
                  <a:lnTo>
                    <a:pt x="1739191" y="1357150"/>
                  </a:lnTo>
                  <a:lnTo>
                    <a:pt x="1785229" y="1342224"/>
                  </a:lnTo>
                  <a:lnTo>
                    <a:pt x="1830372" y="1326001"/>
                  </a:lnTo>
                  <a:lnTo>
                    <a:pt x="1874545" y="1308480"/>
                  </a:lnTo>
                  <a:lnTo>
                    <a:pt x="1917674" y="1289661"/>
                  </a:lnTo>
                  <a:lnTo>
                    <a:pt x="1959685" y="1269544"/>
                  </a:lnTo>
                  <a:lnTo>
                    <a:pt x="2000502" y="1248129"/>
                  </a:lnTo>
                  <a:lnTo>
                    <a:pt x="2040051" y="1225416"/>
                  </a:lnTo>
                  <a:lnTo>
                    <a:pt x="2085166" y="1196816"/>
                  </a:lnTo>
                  <a:lnTo>
                    <a:pt x="2127169" y="1167132"/>
                  </a:lnTo>
                  <a:lnTo>
                    <a:pt x="2166060" y="1136441"/>
                  </a:lnTo>
                  <a:lnTo>
                    <a:pt x="2201840" y="1104821"/>
                  </a:lnTo>
                  <a:lnTo>
                    <a:pt x="2234509" y="1072350"/>
                  </a:lnTo>
                  <a:lnTo>
                    <a:pt x="2264067" y="1039105"/>
                  </a:lnTo>
                  <a:lnTo>
                    <a:pt x="2290513" y="1005163"/>
                  </a:lnTo>
                  <a:lnTo>
                    <a:pt x="2313848" y="970602"/>
                  </a:lnTo>
                  <a:lnTo>
                    <a:pt x="2334072" y="935499"/>
                  </a:lnTo>
                  <a:lnTo>
                    <a:pt x="2351184" y="899931"/>
                  </a:lnTo>
                  <a:lnTo>
                    <a:pt x="2365185" y="863976"/>
                  </a:lnTo>
                  <a:lnTo>
                    <a:pt x="2383853" y="791216"/>
                  </a:lnTo>
                  <a:lnTo>
                    <a:pt x="2390076" y="717835"/>
                  </a:lnTo>
                  <a:lnTo>
                    <a:pt x="2388520" y="681106"/>
                  </a:lnTo>
                  <a:lnTo>
                    <a:pt x="2376075" y="607958"/>
                  </a:lnTo>
                  <a:lnTo>
                    <a:pt x="2351184" y="535739"/>
                  </a:lnTo>
                  <a:lnTo>
                    <a:pt x="2334072" y="500172"/>
                  </a:lnTo>
                  <a:lnTo>
                    <a:pt x="2313848" y="465069"/>
                  </a:lnTo>
                  <a:lnTo>
                    <a:pt x="2290513" y="430507"/>
                  </a:lnTo>
                  <a:lnTo>
                    <a:pt x="2264067" y="396565"/>
                  </a:lnTo>
                  <a:lnTo>
                    <a:pt x="2234509" y="363320"/>
                  </a:lnTo>
                  <a:lnTo>
                    <a:pt x="2201840" y="330849"/>
                  </a:lnTo>
                  <a:lnTo>
                    <a:pt x="2166060" y="299230"/>
                  </a:lnTo>
                  <a:lnTo>
                    <a:pt x="2127169" y="268539"/>
                  </a:lnTo>
                  <a:lnTo>
                    <a:pt x="2085166" y="238855"/>
                  </a:lnTo>
                  <a:lnTo>
                    <a:pt x="2040051" y="210254"/>
                  </a:lnTo>
                  <a:lnTo>
                    <a:pt x="2000502" y="187542"/>
                  </a:lnTo>
                  <a:lnTo>
                    <a:pt x="1959685" y="166127"/>
                  </a:lnTo>
                  <a:lnTo>
                    <a:pt x="1917674" y="146010"/>
                  </a:lnTo>
                  <a:lnTo>
                    <a:pt x="1874545" y="127191"/>
                  </a:lnTo>
                  <a:lnTo>
                    <a:pt x="1830372" y="109669"/>
                  </a:lnTo>
                  <a:lnTo>
                    <a:pt x="1785229" y="93446"/>
                  </a:lnTo>
                  <a:lnTo>
                    <a:pt x="1739191" y="78521"/>
                  </a:lnTo>
                  <a:lnTo>
                    <a:pt x="1692333" y="64893"/>
                  </a:lnTo>
                  <a:lnTo>
                    <a:pt x="1644729" y="52563"/>
                  </a:lnTo>
                  <a:lnTo>
                    <a:pt x="1596454" y="41531"/>
                  </a:lnTo>
                  <a:lnTo>
                    <a:pt x="1547582" y="31797"/>
                  </a:lnTo>
                  <a:lnTo>
                    <a:pt x="1498188" y="23361"/>
                  </a:lnTo>
                  <a:lnTo>
                    <a:pt x="1448347" y="16223"/>
                  </a:lnTo>
                  <a:lnTo>
                    <a:pt x="1398132" y="10382"/>
                  </a:lnTo>
                  <a:lnTo>
                    <a:pt x="1347620" y="5840"/>
                  </a:lnTo>
                  <a:lnTo>
                    <a:pt x="1296883" y="2595"/>
                  </a:lnTo>
                  <a:lnTo>
                    <a:pt x="1245998" y="648"/>
                  </a:lnTo>
                  <a:lnTo>
                    <a:pt x="1195038" y="0"/>
                  </a:lnTo>
                  <a:close/>
                </a:path>
              </a:pathLst>
            </a:custGeom>
            <a:solidFill>
              <a:srgbClr val="7498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214220" y="4946370"/>
              <a:ext cx="2390140" cy="1435735"/>
            </a:xfrm>
            <a:custGeom>
              <a:avLst/>
              <a:gdLst/>
              <a:ahLst/>
              <a:cxnLst/>
              <a:rect l="l" t="t" r="r" b="b"/>
              <a:pathLst>
                <a:path w="2390140" h="1435735">
                  <a:moveTo>
                    <a:pt x="2040051" y="210248"/>
                  </a:moveTo>
                  <a:lnTo>
                    <a:pt x="2085166" y="238849"/>
                  </a:lnTo>
                  <a:lnTo>
                    <a:pt x="2127169" y="268534"/>
                  </a:lnTo>
                  <a:lnTo>
                    <a:pt x="2166060" y="299225"/>
                  </a:lnTo>
                  <a:lnTo>
                    <a:pt x="2201840" y="330845"/>
                  </a:lnTo>
                  <a:lnTo>
                    <a:pt x="2234509" y="363316"/>
                  </a:lnTo>
                  <a:lnTo>
                    <a:pt x="2264067" y="396562"/>
                  </a:lnTo>
                  <a:lnTo>
                    <a:pt x="2290513" y="430504"/>
                  </a:lnTo>
                  <a:lnTo>
                    <a:pt x="2313848" y="465065"/>
                  </a:lnTo>
                  <a:lnTo>
                    <a:pt x="2334072" y="500169"/>
                  </a:lnTo>
                  <a:lnTo>
                    <a:pt x="2351184" y="535737"/>
                  </a:lnTo>
                  <a:lnTo>
                    <a:pt x="2365185" y="571692"/>
                  </a:lnTo>
                  <a:lnTo>
                    <a:pt x="2383853" y="644453"/>
                  </a:lnTo>
                  <a:lnTo>
                    <a:pt x="2390076" y="717834"/>
                  </a:lnTo>
                  <a:lnTo>
                    <a:pt x="2388520" y="754563"/>
                  </a:lnTo>
                  <a:lnTo>
                    <a:pt x="2376075" y="827711"/>
                  </a:lnTo>
                  <a:lnTo>
                    <a:pt x="2351184" y="899931"/>
                  </a:lnTo>
                  <a:lnTo>
                    <a:pt x="2334072" y="935499"/>
                  </a:lnTo>
                  <a:lnTo>
                    <a:pt x="2313848" y="970602"/>
                  </a:lnTo>
                  <a:lnTo>
                    <a:pt x="2290513" y="1005164"/>
                  </a:lnTo>
                  <a:lnTo>
                    <a:pt x="2264067" y="1039106"/>
                  </a:lnTo>
                  <a:lnTo>
                    <a:pt x="2234509" y="1072351"/>
                  </a:lnTo>
                  <a:lnTo>
                    <a:pt x="2201840" y="1104823"/>
                  </a:lnTo>
                  <a:lnTo>
                    <a:pt x="2166060" y="1136442"/>
                  </a:lnTo>
                  <a:lnTo>
                    <a:pt x="2127169" y="1167133"/>
                  </a:lnTo>
                  <a:lnTo>
                    <a:pt x="2085166" y="1196818"/>
                  </a:lnTo>
                  <a:lnTo>
                    <a:pt x="2040051" y="1225419"/>
                  </a:lnTo>
                  <a:lnTo>
                    <a:pt x="2000502" y="1248131"/>
                  </a:lnTo>
                  <a:lnTo>
                    <a:pt x="1959685" y="1269545"/>
                  </a:lnTo>
                  <a:lnTo>
                    <a:pt x="1917674" y="1289661"/>
                  </a:lnTo>
                  <a:lnTo>
                    <a:pt x="1874545" y="1308480"/>
                  </a:lnTo>
                  <a:lnTo>
                    <a:pt x="1830372" y="1326000"/>
                  </a:lnTo>
                  <a:lnTo>
                    <a:pt x="1785229" y="1342223"/>
                  </a:lnTo>
                  <a:lnTo>
                    <a:pt x="1739191" y="1357148"/>
                  </a:lnTo>
                  <a:lnTo>
                    <a:pt x="1692332" y="1370775"/>
                  </a:lnTo>
                  <a:lnTo>
                    <a:pt x="1644728" y="1383105"/>
                  </a:lnTo>
                  <a:lnTo>
                    <a:pt x="1596453" y="1394136"/>
                  </a:lnTo>
                  <a:lnTo>
                    <a:pt x="1547581" y="1403870"/>
                  </a:lnTo>
                  <a:lnTo>
                    <a:pt x="1498187" y="1412306"/>
                  </a:lnTo>
                  <a:lnTo>
                    <a:pt x="1448346" y="1419444"/>
                  </a:lnTo>
                  <a:lnTo>
                    <a:pt x="1398131" y="1425284"/>
                  </a:lnTo>
                  <a:lnTo>
                    <a:pt x="1347618" y="1429827"/>
                  </a:lnTo>
                  <a:lnTo>
                    <a:pt x="1296882" y="1433071"/>
                  </a:lnTo>
                  <a:lnTo>
                    <a:pt x="1245996" y="1435018"/>
                  </a:lnTo>
                  <a:lnTo>
                    <a:pt x="1195036" y="1435667"/>
                  </a:lnTo>
                  <a:lnTo>
                    <a:pt x="1144076" y="1435018"/>
                  </a:lnTo>
                  <a:lnTo>
                    <a:pt x="1093190" y="1433071"/>
                  </a:lnTo>
                  <a:lnTo>
                    <a:pt x="1042453" y="1429827"/>
                  </a:lnTo>
                  <a:lnTo>
                    <a:pt x="991941" y="1425284"/>
                  </a:lnTo>
                  <a:lnTo>
                    <a:pt x="941726" y="1419444"/>
                  </a:lnTo>
                  <a:lnTo>
                    <a:pt x="891885" y="1412306"/>
                  </a:lnTo>
                  <a:lnTo>
                    <a:pt x="842490" y="1403870"/>
                  </a:lnTo>
                  <a:lnTo>
                    <a:pt x="793618" y="1394136"/>
                  </a:lnTo>
                  <a:lnTo>
                    <a:pt x="745343" y="1383105"/>
                  </a:lnTo>
                  <a:lnTo>
                    <a:pt x="697739" y="1370775"/>
                  </a:lnTo>
                  <a:lnTo>
                    <a:pt x="650880" y="1357148"/>
                  </a:lnTo>
                  <a:lnTo>
                    <a:pt x="604842" y="1342223"/>
                  </a:lnTo>
                  <a:lnTo>
                    <a:pt x="559699" y="1326000"/>
                  </a:lnTo>
                  <a:lnTo>
                    <a:pt x="515525" y="1308480"/>
                  </a:lnTo>
                  <a:lnTo>
                    <a:pt x="472396" y="1289661"/>
                  </a:lnTo>
                  <a:lnTo>
                    <a:pt x="430385" y="1269545"/>
                  </a:lnTo>
                  <a:lnTo>
                    <a:pt x="389568" y="1248131"/>
                  </a:lnTo>
                  <a:lnTo>
                    <a:pt x="350018" y="1225419"/>
                  </a:lnTo>
                  <a:lnTo>
                    <a:pt x="304904" y="1196818"/>
                  </a:lnTo>
                  <a:lnTo>
                    <a:pt x="262902" y="1167133"/>
                  </a:lnTo>
                  <a:lnTo>
                    <a:pt x="224011" y="1136442"/>
                  </a:lnTo>
                  <a:lnTo>
                    <a:pt x="188232" y="1104823"/>
                  </a:lnTo>
                  <a:lnTo>
                    <a:pt x="155563" y="1072351"/>
                  </a:lnTo>
                  <a:lnTo>
                    <a:pt x="126006" y="1039106"/>
                  </a:lnTo>
                  <a:lnTo>
                    <a:pt x="99560" y="1005164"/>
                  </a:lnTo>
                  <a:lnTo>
                    <a:pt x="76226" y="970602"/>
                  </a:lnTo>
                  <a:lnTo>
                    <a:pt x="56002" y="935499"/>
                  </a:lnTo>
                  <a:lnTo>
                    <a:pt x="38890" y="899931"/>
                  </a:lnTo>
                  <a:lnTo>
                    <a:pt x="24890" y="863976"/>
                  </a:lnTo>
                  <a:lnTo>
                    <a:pt x="6222" y="791215"/>
                  </a:lnTo>
                  <a:lnTo>
                    <a:pt x="0" y="717834"/>
                  </a:lnTo>
                  <a:lnTo>
                    <a:pt x="1555" y="681105"/>
                  </a:lnTo>
                  <a:lnTo>
                    <a:pt x="14000" y="607956"/>
                  </a:lnTo>
                  <a:lnTo>
                    <a:pt x="38890" y="535737"/>
                  </a:lnTo>
                  <a:lnTo>
                    <a:pt x="56002" y="500169"/>
                  </a:lnTo>
                  <a:lnTo>
                    <a:pt x="76226" y="465065"/>
                  </a:lnTo>
                  <a:lnTo>
                    <a:pt x="99560" y="430504"/>
                  </a:lnTo>
                  <a:lnTo>
                    <a:pt x="126006" y="396562"/>
                  </a:lnTo>
                  <a:lnTo>
                    <a:pt x="155563" y="363316"/>
                  </a:lnTo>
                  <a:lnTo>
                    <a:pt x="188232" y="330845"/>
                  </a:lnTo>
                  <a:lnTo>
                    <a:pt x="224011" y="299225"/>
                  </a:lnTo>
                  <a:lnTo>
                    <a:pt x="262902" y="268534"/>
                  </a:lnTo>
                  <a:lnTo>
                    <a:pt x="304904" y="238849"/>
                  </a:lnTo>
                  <a:lnTo>
                    <a:pt x="350018" y="210248"/>
                  </a:lnTo>
                  <a:lnTo>
                    <a:pt x="389568" y="187536"/>
                  </a:lnTo>
                  <a:lnTo>
                    <a:pt x="430385" y="166122"/>
                  </a:lnTo>
                  <a:lnTo>
                    <a:pt x="472396" y="146005"/>
                  </a:lnTo>
                  <a:lnTo>
                    <a:pt x="515525" y="127187"/>
                  </a:lnTo>
                  <a:lnTo>
                    <a:pt x="559699" y="109666"/>
                  </a:lnTo>
                  <a:lnTo>
                    <a:pt x="604842" y="93443"/>
                  </a:lnTo>
                  <a:lnTo>
                    <a:pt x="650880" y="78518"/>
                  </a:lnTo>
                  <a:lnTo>
                    <a:pt x="697739" y="64891"/>
                  </a:lnTo>
                  <a:lnTo>
                    <a:pt x="745343" y="52562"/>
                  </a:lnTo>
                  <a:lnTo>
                    <a:pt x="793618" y="41530"/>
                  </a:lnTo>
                  <a:lnTo>
                    <a:pt x="842490" y="31796"/>
                  </a:lnTo>
                  <a:lnTo>
                    <a:pt x="891885" y="23360"/>
                  </a:lnTo>
                  <a:lnTo>
                    <a:pt x="941726" y="16222"/>
                  </a:lnTo>
                  <a:lnTo>
                    <a:pt x="991941" y="10382"/>
                  </a:lnTo>
                  <a:lnTo>
                    <a:pt x="1042453" y="5840"/>
                  </a:lnTo>
                  <a:lnTo>
                    <a:pt x="1093190" y="2595"/>
                  </a:lnTo>
                  <a:lnTo>
                    <a:pt x="1144076" y="648"/>
                  </a:lnTo>
                  <a:lnTo>
                    <a:pt x="1195036" y="0"/>
                  </a:lnTo>
                  <a:lnTo>
                    <a:pt x="1245996" y="648"/>
                  </a:lnTo>
                  <a:lnTo>
                    <a:pt x="1296882" y="2595"/>
                  </a:lnTo>
                  <a:lnTo>
                    <a:pt x="1347618" y="5840"/>
                  </a:lnTo>
                  <a:lnTo>
                    <a:pt x="1398131" y="10382"/>
                  </a:lnTo>
                  <a:lnTo>
                    <a:pt x="1448346" y="16222"/>
                  </a:lnTo>
                  <a:lnTo>
                    <a:pt x="1498187" y="23360"/>
                  </a:lnTo>
                  <a:lnTo>
                    <a:pt x="1547581" y="31796"/>
                  </a:lnTo>
                  <a:lnTo>
                    <a:pt x="1596453" y="41530"/>
                  </a:lnTo>
                  <a:lnTo>
                    <a:pt x="1644728" y="52562"/>
                  </a:lnTo>
                  <a:lnTo>
                    <a:pt x="1692332" y="64891"/>
                  </a:lnTo>
                  <a:lnTo>
                    <a:pt x="1739191" y="78518"/>
                  </a:lnTo>
                  <a:lnTo>
                    <a:pt x="1785229" y="93443"/>
                  </a:lnTo>
                  <a:lnTo>
                    <a:pt x="1830372" y="109666"/>
                  </a:lnTo>
                  <a:lnTo>
                    <a:pt x="1874545" y="127187"/>
                  </a:lnTo>
                  <a:lnTo>
                    <a:pt x="1917674" y="146005"/>
                  </a:lnTo>
                  <a:lnTo>
                    <a:pt x="1959685" y="166122"/>
                  </a:lnTo>
                  <a:lnTo>
                    <a:pt x="2000502" y="187536"/>
                  </a:lnTo>
                  <a:lnTo>
                    <a:pt x="2040051" y="210248"/>
                  </a:lnTo>
                  <a:close/>
                </a:path>
              </a:pathLst>
            </a:custGeom>
            <a:ln w="38100">
              <a:solidFill>
                <a:srgbClr val="556F0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712200" y="5308600"/>
              <a:ext cx="1409700" cy="317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877300" y="5715000"/>
              <a:ext cx="1041400" cy="393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704288" y="5228678"/>
            <a:ext cx="1410335" cy="82804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200025" marR="5080" indent="-187960">
              <a:lnSpc>
                <a:spcPct val="102600"/>
              </a:lnSpc>
              <a:spcBef>
                <a:spcPts val="15"/>
              </a:spcBef>
            </a:pPr>
            <a:r>
              <a:rPr dirty="0" sz="2600" spc="-100">
                <a:latin typeface="Trebuchet MS"/>
                <a:cs typeface="Trebuchet MS"/>
              </a:rPr>
              <a:t>Reflect</a:t>
            </a:r>
            <a:r>
              <a:rPr dirty="0" sz="2600" spc="-114">
                <a:latin typeface="Trebuchet MS"/>
                <a:cs typeface="Trebuchet MS"/>
              </a:rPr>
              <a:t>i</a:t>
            </a:r>
            <a:r>
              <a:rPr dirty="0" sz="2600" spc="-10">
                <a:latin typeface="Trebuchet MS"/>
                <a:cs typeface="Trebuchet MS"/>
              </a:rPr>
              <a:t>v</a:t>
            </a:r>
            <a:r>
              <a:rPr dirty="0" sz="2600" spc="-85">
                <a:latin typeface="Trebuchet MS"/>
                <a:cs typeface="Trebuchet MS"/>
              </a:rPr>
              <a:t>e  </a:t>
            </a:r>
            <a:r>
              <a:rPr dirty="0" sz="2600" spc="-55">
                <a:latin typeface="Trebuchet MS"/>
                <a:cs typeface="Trebuchet MS"/>
              </a:rPr>
              <a:t>journal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06573" y="4924622"/>
            <a:ext cx="2676525" cy="1404620"/>
            <a:chOff x="8006573" y="4924622"/>
            <a:chExt cx="2676525" cy="1404620"/>
          </a:xfrm>
        </p:grpSpPr>
        <p:sp>
          <p:nvSpPr>
            <p:cNvPr id="16" name="object 16"/>
            <p:cNvSpPr/>
            <p:nvPr/>
          </p:nvSpPr>
          <p:spPr>
            <a:xfrm>
              <a:off x="8021712" y="5164997"/>
              <a:ext cx="237490" cy="196850"/>
            </a:xfrm>
            <a:custGeom>
              <a:avLst/>
              <a:gdLst/>
              <a:ahLst/>
              <a:cxnLst/>
              <a:rect l="l" t="t" r="r" b="b"/>
              <a:pathLst>
                <a:path w="237490" h="196850">
                  <a:moveTo>
                    <a:pt x="237249" y="19629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012923" y="6149454"/>
              <a:ext cx="255270" cy="149860"/>
            </a:xfrm>
            <a:custGeom>
              <a:avLst/>
              <a:gdLst/>
              <a:ahLst/>
              <a:cxnLst/>
              <a:rect l="l" t="t" r="r" b="b"/>
              <a:pathLst>
                <a:path w="255270" h="149860">
                  <a:moveTo>
                    <a:pt x="254827" y="0"/>
                  </a:moveTo>
                  <a:lnTo>
                    <a:pt x="0" y="1493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73372" y="4930972"/>
              <a:ext cx="303530" cy="226060"/>
            </a:xfrm>
            <a:custGeom>
              <a:avLst/>
              <a:gdLst/>
              <a:ahLst/>
              <a:cxnLst/>
              <a:rect l="l" t="t" r="r" b="b"/>
              <a:pathLst>
                <a:path w="303529" h="226060">
                  <a:moveTo>
                    <a:pt x="0" y="225634"/>
                  </a:moveTo>
                  <a:lnTo>
                    <a:pt x="303152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406328" y="6125994"/>
              <a:ext cx="237490" cy="196850"/>
            </a:xfrm>
            <a:custGeom>
              <a:avLst/>
              <a:gdLst/>
              <a:ahLst/>
              <a:cxnLst/>
              <a:rect l="l" t="t" r="r" b="b"/>
              <a:pathLst>
                <a:path w="237490" h="196850">
                  <a:moveTo>
                    <a:pt x="237249" y="19629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552427" y="3632136"/>
            <a:ext cx="1900555" cy="153035"/>
            <a:chOff x="5552427" y="3632136"/>
            <a:chExt cx="1900555" cy="153035"/>
          </a:xfrm>
        </p:grpSpPr>
        <p:sp>
          <p:nvSpPr>
            <p:cNvPr id="21" name="object 21"/>
            <p:cNvSpPr/>
            <p:nvPr/>
          </p:nvSpPr>
          <p:spPr>
            <a:xfrm>
              <a:off x="5709564" y="3708590"/>
              <a:ext cx="1743075" cy="0"/>
            </a:xfrm>
            <a:custGeom>
              <a:avLst/>
              <a:gdLst/>
              <a:ahLst/>
              <a:cxnLst/>
              <a:rect l="l" t="t" r="r" b="b"/>
              <a:pathLst>
                <a:path w="1743075" h="0">
                  <a:moveTo>
                    <a:pt x="1742808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552427" y="3632136"/>
              <a:ext cx="153035" cy="153035"/>
            </a:xfrm>
            <a:custGeom>
              <a:avLst/>
              <a:gdLst/>
              <a:ahLst/>
              <a:cxnLst/>
              <a:rect l="l" t="t" r="r" b="b"/>
              <a:pathLst>
                <a:path w="153035" h="153035">
                  <a:moveTo>
                    <a:pt x="152907" y="0"/>
                  </a:moveTo>
                  <a:lnTo>
                    <a:pt x="0" y="76466"/>
                  </a:lnTo>
                  <a:lnTo>
                    <a:pt x="152907" y="152908"/>
                  </a:lnTo>
                  <a:lnTo>
                    <a:pt x="1529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706664" y="3371316"/>
            <a:ext cx="36614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363929"/>
                </a:solidFill>
                <a:latin typeface="Arial"/>
                <a:cs typeface="Arial"/>
              </a:rPr>
              <a:t>First: general</a:t>
            </a:r>
            <a:r>
              <a:rPr dirty="0" sz="2800" spc="-40" b="1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363929"/>
                </a:solidFill>
                <a:latin typeface="Arial"/>
                <a:cs typeface="Arial"/>
              </a:rPr>
              <a:t>reading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84707" y="4625073"/>
            <a:ext cx="8305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">
                <a:solidFill>
                  <a:srgbClr val="363929"/>
                </a:solidFill>
                <a:latin typeface="Trebuchet MS"/>
                <a:cs typeface="Trebuchet MS"/>
              </a:rPr>
              <a:t>Issue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72382" y="4689576"/>
            <a:ext cx="165608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20">
                <a:solidFill>
                  <a:srgbClr val="363929"/>
                </a:solidFill>
                <a:latin typeface="Trebuchet MS"/>
                <a:cs typeface="Trebuchet MS"/>
              </a:rPr>
              <a:t>e.g. </a:t>
            </a:r>
            <a:r>
              <a:rPr dirty="0" sz="2100">
                <a:solidFill>
                  <a:srgbClr val="363929"/>
                </a:solidFill>
                <a:latin typeface="Trebuchet MS"/>
                <a:cs typeface="Trebuchet MS"/>
              </a:rPr>
              <a:t>in</a:t>
            </a:r>
            <a:r>
              <a:rPr dirty="0" sz="2100" spc="-5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2100" spc="-45">
                <a:solidFill>
                  <a:srgbClr val="363929"/>
                </a:solidFill>
                <a:latin typeface="Trebuchet MS"/>
                <a:cs typeface="Trebuchet MS"/>
              </a:rPr>
              <a:t>nursery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11904" y="5019776"/>
            <a:ext cx="77724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5">
                <a:solidFill>
                  <a:srgbClr val="363929"/>
                </a:solidFill>
                <a:latin typeface="Trebuchet MS"/>
                <a:cs typeface="Trebuchet MS"/>
              </a:rPr>
              <a:t>s</a:t>
            </a:r>
            <a:r>
              <a:rPr dirty="0" sz="2100" spc="-55">
                <a:solidFill>
                  <a:srgbClr val="363929"/>
                </a:solidFill>
                <a:latin typeface="Trebuchet MS"/>
                <a:cs typeface="Trebuchet MS"/>
              </a:rPr>
              <a:t>c</a:t>
            </a:r>
            <a:r>
              <a:rPr dirty="0" sz="2100" spc="15">
                <a:solidFill>
                  <a:srgbClr val="363929"/>
                </a:solidFill>
                <a:latin typeface="Trebuchet MS"/>
                <a:cs typeface="Trebuchet MS"/>
              </a:rPr>
              <a:t>hool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03737" y="6136475"/>
            <a:ext cx="8305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">
                <a:solidFill>
                  <a:srgbClr val="363929"/>
                </a:solidFill>
                <a:latin typeface="Trebuchet MS"/>
                <a:cs typeface="Trebuchet MS"/>
              </a:rPr>
              <a:t>Issue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4707" y="6136475"/>
            <a:ext cx="8305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">
                <a:solidFill>
                  <a:srgbClr val="363929"/>
                </a:solidFill>
                <a:latin typeface="Trebuchet MS"/>
                <a:cs typeface="Trebuchet MS"/>
              </a:rPr>
              <a:t>Issue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65400" y="977900"/>
            <a:ext cx="75565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57500" y="1752600"/>
            <a:ext cx="69215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517889" y="787310"/>
            <a:ext cx="7578090" cy="150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680"/>
              </a:lnSpc>
              <a:spcBef>
                <a:spcPts val="100"/>
              </a:spcBef>
              <a:tabLst>
                <a:tab pos="29654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  <a:p>
            <a:pPr algn="ctr">
              <a:lnSpc>
                <a:spcPts val="5000"/>
              </a:lnSpc>
            </a:pPr>
            <a:r>
              <a:rPr dirty="0" sz="4200" spc="-145">
                <a:latin typeface="Trebuchet MS"/>
                <a:cs typeface="Trebuchet MS"/>
              </a:rPr>
              <a:t>Stage </a:t>
            </a:r>
            <a:r>
              <a:rPr dirty="0" sz="4200" spc="130">
                <a:latin typeface="Trebuchet MS"/>
                <a:cs typeface="Trebuchet MS"/>
              </a:rPr>
              <a:t>2 </a:t>
            </a:r>
            <a:r>
              <a:rPr dirty="0" sz="4200" spc="-50">
                <a:latin typeface="Trebuchet MS"/>
                <a:cs typeface="Trebuchet MS"/>
              </a:rPr>
              <a:t>Read </a:t>
            </a:r>
            <a:r>
              <a:rPr dirty="0" sz="4200" spc="-35">
                <a:latin typeface="Trebuchet MS"/>
                <a:cs typeface="Trebuchet MS"/>
              </a:rPr>
              <a:t>around </a:t>
            </a:r>
            <a:r>
              <a:rPr dirty="0" sz="4200" spc="-220">
                <a:latin typeface="Trebuchet MS"/>
                <a:cs typeface="Trebuchet MS"/>
              </a:rPr>
              <a:t>the</a:t>
            </a:r>
            <a:r>
              <a:rPr dirty="0" sz="4200" spc="-415">
                <a:latin typeface="Trebuchet MS"/>
                <a:cs typeface="Trebuchet MS"/>
              </a:rPr>
              <a:t> </a:t>
            </a:r>
            <a:r>
              <a:rPr dirty="0" sz="4200" spc="-90">
                <a:latin typeface="Trebuchet MS"/>
                <a:cs typeface="Trebuchet MS"/>
              </a:rPr>
              <a:t>topic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5400" y="977900"/>
            <a:ext cx="75565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7889" y="787310"/>
            <a:ext cx="757809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</p:txBody>
      </p:sp>
      <p:sp>
        <p:nvSpPr>
          <p:cNvPr id="4" name="object 4"/>
          <p:cNvSpPr/>
          <p:nvPr/>
        </p:nvSpPr>
        <p:spPr>
          <a:xfrm>
            <a:off x="2857500" y="1752600"/>
            <a:ext cx="69215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98298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Stage </a:t>
            </a:r>
            <a:r>
              <a:rPr dirty="0" spc="130"/>
              <a:t>2 </a:t>
            </a:r>
            <a:r>
              <a:rPr dirty="0" spc="-50"/>
              <a:t>Read </a:t>
            </a:r>
            <a:r>
              <a:rPr dirty="0" spc="-35"/>
              <a:t>around </a:t>
            </a:r>
            <a:r>
              <a:rPr dirty="0" spc="-220"/>
              <a:t>the</a:t>
            </a:r>
            <a:r>
              <a:rPr dirty="0" spc="-409"/>
              <a:t> </a:t>
            </a:r>
            <a:r>
              <a:rPr dirty="0" spc="-90"/>
              <a:t>topic</a:t>
            </a:r>
          </a:p>
          <a:p>
            <a:pPr marL="469900" marR="450215" indent="-457200">
              <a:lnSpc>
                <a:spcPct val="102600"/>
              </a:lnSpc>
              <a:spcBef>
                <a:spcPts val="3065"/>
              </a:spcBef>
              <a:buFont typeface="Arial"/>
              <a:buChar char="•"/>
              <a:tabLst>
                <a:tab pos="469265" algn="l"/>
                <a:tab pos="469900" algn="l"/>
                <a:tab pos="1689100" algn="l"/>
                <a:tab pos="2400300" algn="l"/>
                <a:tab pos="3873500" algn="l"/>
                <a:tab pos="4415790" algn="l"/>
                <a:tab pos="5466080" algn="l"/>
                <a:tab pos="7870825" algn="l"/>
                <a:tab pos="8582025" algn="l"/>
                <a:tab pos="9610725" algn="l"/>
              </a:tabLst>
            </a:pPr>
            <a:r>
              <a:rPr dirty="0" sz="3000" spc="90"/>
              <a:t>When</a:t>
            </a:r>
            <a:r>
              <a:rPr dirty="0" sz="3000" spc="90"/>
              <a:t>	</a:t>
            </a:r>
            <a:r>
              <a:rPr dirty="0" sz="3000" spc="-20"/>
              <a:t>we</a:t>
            </a:r>
            <a:r>
              <a:rPr dirty="0" sz="3000" spc="-20"/>
              <a:t>	</a:t>
            </a:r>
            <a:r>
              <a:rPr dirty="0" sz="3000" spc="-100"/>
              <a:t>prepare</a:t>
            </a:r>
            <a:r>
              <a:rPr dirty="0" sz="3000" spc="-100"/>
              <a:t>	</a:t>
            </a:r>
            <a:r>
              <a:rPr dirty="0" sz="3000" spc="-150"/>
              <a:t>to</a:t>
            </a:r>
            <a:r>
              <a:rPr dirty="0" sz="3000" spc="-150"/>
              <a:t>	</a:t>
            </a:r>
            <a:r>
              <a:rPr dirty="0" sz="3000" spc="-120"/>
              <a:t>write</a:t>
            </a:r>
            <a:r>
              <a:rPr dirty="0" sz="3000" spc="-120"/>
              <a:t>	</a:t>
            </a:r>
            <a:r>
              <a:rPr dirty="0" sz="3000" spc="-40"/>
              <a:t>academically</a:t>
            </a:r>
            <a:r>
              <a:rPr dirty="0" sz="3000" spc="-40"/>
              <a:t>	</a:t>
            </a:r>
            <a:r>
              <a:rPr dirty="0" sz="3000" spc="-20"/>
              <a:t>we</a:t>
            </a:r>
            <a:r>
              <a:rPr dirty="0" sz="3000" spc="-20"/>
              <a:t>	</a:t>
            </a:r>
            <a:r>
              <a:rPr dirty="0" sz="3000" spc="-65"/>
              <a:t>need</a:t>
            </a:r>
            <a:r>
              <a:rPr dirty="0" sz="3000" spc="-65"/>
              <a:t>	</a:t>
            </a:r>
            <a:r>
              <a:rPr dirty="0" sz="3000" spc="-125"/>
              <a:t>to  </a:t>
            </a:r>
            <a:r>
              <a:rPr dirty="0" sz="3000" spc="-35"/>
              <a:t>become </a:t>
            </a:r>
            <a:r>
              <a:rPr dirty="0" sz="3000" spc="-110"/>
              <a:t>active </a:t>
            </a:r>
            <a:r>
              <a:rPr dirty="0" sz="3000" spc="-105"/>
              <a:t>readers</a:t>
            </a:r>
            <a:endParaRPr sz="3000"/>
          </a:p>
          <a:p>
            <a:pPr>
              <a:lnSpc>
                <a:spcPct val="100000"/>
              </a:lnSpc>
              <a:buClr>
                <a:srgbClr val="363929"/>
              </a:buClr>
              <a:buFont typeface="Arial"/>
              <a:buChar char="•"/>
            </a:pPr>
            <a:endParaRPr sz="3100"/>
          </a:p>
          <a:p>
            <a:pPr marL="469900" marR="450215" indent="-457200">
              <a:lnSpc>
                <a:spcPct val="102600"/>
              </a:lnSpc>
              <a:buFont typeface="Arial"/>
              <a:buChar char="•"/>
              <a:tabLst>
                <a:tab pos="469265" algn="l"/>
                <a:tab pos="469900" algn="l"/>
                <a:tab pos="1582420" algn="l"/>
                <a:tab pos="2166620" algn="l"/>
                <a:tab pos="3310254" algn="l"/>
                <a:tab pos="4529455" algn="l"/>
                <a:tab pos="6050280" algn="l"/>
                <a:tab pos="7268845" algn="l"/>
                <a:tab pos="8996680" algn="l"/>
              </a:tabLst>
            </a:pPr>
            <a:r>
              <a:rPr dirty="0" sz="3000"/>
              <a:t>Being	</a:t>
            </a:r>
            <a:r>
              <a:rPr dirty="0" sz="3000" spc="-25"/>
              <a:t>an</a:t>
            </a:r>
            <a:r>
              <a:rPr dirty="0" sz="3000" spc="-25"/>
              <a:t>	</a:t>
            </a:r>
            <a:r>
              <a:rPr dirty="0" sz="3000" spc="-125"/>
              <a:t>act</a:t>
            </a:r>
            <a:r>
              <a:rPr dirty="0" sz="3000" spc="-130"/>
              <a:t>i</a:t>
            </a:r>
            <a:r>
              <a:rPr dirty="0" sz="3000" spc="-10"/>
              <a:t>v</a:t>
            </a:r>
            <a:r>
              <a:rPr dirty="0" sz="3000" spc="-140"/>
              <a:t>e</a:t>
            </a:r>
            <a:r>
              <a:rPr dirty="0" sz="3000"/>
              <a:t>	</a:t>
            </a:r>
            <a:r>
              <a:rPr dirty="0" sz="3000" spc="-114"/>
              <a:t>reader</a:t>
            </a:r>
            <a:r>
              <a:rPr dirty="0" sz="3000"/>
              <a:t>	</a:t>
            </a:r>
            <a:r>
              <a:rPr dirty="0" sz="3000"/>
              <a:t>i</a:t>
            </a:r>
            <a:r>
              <a:rPr dirty="0" sz="3000" spc="-40"/>
              <a:t>n</a:t>
            </a:r>
            <a:r>
              <a:rPr dirty="0" sz="3000" spc="-25"/>
              <a:t>v</a:t>
            </a:r>
            <a:r>
              <a:rPr dirty="0" sz="3000" spc="10"/>
              <a:t>ol</a:t>
            </a:r>
            <a:r>
              <a:rPr dirty="0" sz="3000" spc="-30"/>
              <a:t>v</a:t>
            </a:r>
            <a:r>
              <a:rPr dirty="0" sz="3000" spc="-95"/>
              <a:t>es</a:t>
            </a:r>
            <a:r>
              <a:rPr dirty="0" sz="3000"/>
              <a:t>	</a:t>
            </a:r>
            <a:r>
              <a:rPr dirty="0" sz="3000" spc="-25"/>
              <a:t>asking</a:t>
            </a:r>
            <a:r>
              <a:rPr dirty="0" sz="3000"/>
              <a:t>	</a:t>
            </a:r>
            <a:r>
              <a:rPr dirty="0" sz="3000" spc="-55"/>
              <a:t>questions</a:t>
            </a:r>
            <a:r>
              <a:rPr dirty="0" sz="3000"/>
              <a:t>	</a:t>
            </a:r>
            <a:r>
              <a:rPr dirty="0" sz="3000" spc="-65"/>
              <a:t>about  </a:t>
            </a:r>
            <a:r>
              <a:rPr dirty="0" sz="3000" spc="-90"/>
              <a:t>what </a:t>
            </a:r>
            <a:r>
              <a:rPr dirty="0" sz="3000" spc="-20"/>
              <a:t>we</a:t>
            </a:r>
            <a:r>
              <a:rPr dirty="0" sz="3000" spc="-55"/>
              <a:t> </a:t>
            </a:r>
            <a:r>
              <a:rPr dirty="0" sz="3000" spc="-100"/>
              <a:t>read</a:t>
            </a:r>
            <a:endParaRPr sz="3000"/>
          </a:p>
          <a:p>
            <a:pPr marL="647700" marR="3173730">
              <a:lnSpc>
                <a:spcPct val="102800"/>
              </a:lnSpc>
            </a:pPr>
            <a:r>
              <a:rPr dirty="0" sz="3000" spc="-25"/>
              <a:t>Is </a:t>
            </a:r>
            <a:r>
              <a:rPr dirty="0" sz="3000" spc="-190"/>
              <a:t>it </a:t>
            </a:r>
            <a:r>
              <a:rPr dirty="0" sz="3000" spc="-160"/>
              <a:t>true </a:t>
            </a:r>
            <a:r>
              <a:rPr dirty="0" sz="3000" spc="395"/>
              <a:t>– </a:t>
            </a:r>
            <a:r>
              <a:rPr dirty="0" sz="3000" spc="-35"/>
              <a:t>is </a:t>
            </a:r>
            <a:r>
              <a:rPr dirty="0" sz="3000" spc="-155"/>
              <a:t>there </a:t>
            </a:r>
            <a:r>
              <a:rPr dirty="0" sz="3000" spc="-30"/>
              <a:t>any </a:t>
            </a:r>
            <a:r>
              <a:rPr dirty="0" sz="3000" spc="-45"/>
              <a:t>evidence </a:t>
            </a:r>
            <a:r>
              <a:rPr dirty="0" sz="3000" spc="-130"/>
              <a:t>for</a:t>
            </a:r>
            <a:r>
              <a:rPr dirty="0" sz="3000" spc="-425"/>
              <a:t> </a:t>
            </a:r>
            <a:r>
              <a:rPr dirty="0" sz="3000" spc="-70"/>
              <a:t>this?  </a:t>
            </a:r>
            <a:r>
              <a:rPr dirty="0" sz="3000" spc="-25"/>
              <a:t>Is </a:t>
            </a:r>
            <a:r>
              <a:rPr dirty="0" sz="3000" spc="-190"/>
              <a:t>it </a:t>
            </a:r>
            <a:r>
              <a:rPr dirty="0" sz="3000" spc="-120"/>
              <a:t>relevant </a:t>
            </a:r>
            <a:r>
              <a:rPr dirty="0" sz="3000" spc="-150"/>
              <a:t>to </a:t>
            </a:r>
            <a:r>
              <a:rPr dirty="0" sz="3000" spc="-10"/>
              <a:t>my </a:t>
            </a:r>
            <a:r>
              <a:rPr dirty="0" sz="3000" spc="45"/>
              <a:t>own </a:t>
            </a:r>
            <a:r>
              <a:rPr dirty="0" sz="3000" spc="-114"/>
              <a:t>area </a:t>
            </a:r>
            <a:r>
              <a:rPr dirty="0" sz="3000" spc="-110"/>
              <a:t>of</a:t>
            </a:r>
            <a:r>
              <a:rPr dirty="0" sz="3000" spc="-10"/>
              <a:t> </a:t>
            </a:r>
            <a:r>
              <a:rPr dirty="0" sz="3000" spc="-65"/>
              <a:t>study?</a:t>
            </a:r>
            <a:endParaRPr sz="3000"/>
          </a:p>
          <a:p>
            <a:pPr marL="647700">
              <a:lnSpc>
                <a:spcPct val="100000"/>
              </a:lnSpc>
              <a:spcBef>
                <a:spcPts val="100"/>
              </a:spcBef>
            </a:pPr>
            <a:r>
              <a:rPr dirty="0" sz="3000" spc="-25"/>
              <a:t>Is </a:t>
            </a:r>
            <a:r>
              <a:rPr dirty="0" sz="3000" spc="-190"/>
              <a:t>it </a:t>
            </a:r>
            <a:r>
              <a:rPr dirty="0" sz="3000" spc="-50"/>
              <a:t>biased </a:t>
            </a:r>
            <a:r>
              <a:rPr dirty="0" sz="3000" spc="395"/>
              <a:t>–</a:t>
            </a:r>
            <a:r>
              <a:rPr dirty="0" sz="3000" spc="-330"/>
              <a:t> </a:t>
            </a:r>
            <a:r>
              <a:rPr dirty="0" sz="3000" spc="45"/>
              <a:t>how </a:t>
            </a:r>
            <a:r>
              <a:rPr dirty="0" sz="3000" spc="25"/>
              <a:t>do </a:t>
            </a:r>
            <a:r>
              <a:rPr dirty="0" sz="3000" spc="-5"/>
              <a:t>I </a:t>
            </a:r>
            <a:r>
              <a:rPr dirty="0" sz="3000" spc="-35"/>
              <a:t>recognize </a:t>
            </a:r>
            <a:r>
              <a:rPr dirty="0" sz="3000" spc="-20"/>
              <a:t>bias?</a:t>
            </a:r>
            <a:endParaRPr sz="3000"/>
          </a:p>
          <a:p>
            <a:pPr>
              <a:lnSpc>
                <a:spcPct val="100000"/>
              </a:lnSpc>
              <a:spcBef>
                <a:spcPts val="25"/>
              </a:spcBef>
            </a:pPr>
          </a:p>
          <a:p>
            <a:pPr marL="385445">
              <a:lnSpc>
                <a:spcPct val="100000"/>
              </a:lnSpc>
              <a:spcBef>
                <a:spcPts val="5"/>
              </a:spcBef>
            </a:pPr>
            <a:r>
              <a:rPr dirty="0" sz="3000" spc="-15" b="1">
                <a:latin typeface="Trebuchet MS"/>
                <a:cs typeface="Trebuchet MS"/>
              </a:rPr>
              <a:t>Can </a:t>
            </a:r>
            <a:r>
              <a:rPr dirty="0" sz="3000" spc="-100" b="1">
                <a:latin typeface="Trebuchet MS"/>
                <a:cs typeface="Trebuchet MS"/>
              </a:rPr>
              <a:t>you </a:t>
            </a:r>
            <a:r>
              <a:rPr dirty="0" sz="3000" spc="-125" b="1">
                <a:latin typeface="Trebuchet MS"/>
                <a:cs typeface="Trebuchet MS"/>
              </a:rPr>
              <a:t>think </a:t>
            </a:r>
            <a:r>
              <a:rPr dirty="0" sz="3000" spc="-100" b="1">
                <a:latin typeface="Trebuchet MS"/>
                <a:cs typeface="Trebuchet MS"/>
              </a:rPr>
              <a:t>of </a:t>
            </a:r>
            <a:r>
              <a:rPr dirty="0" sz="3000" spc="-135" b="1">
                <a:latin typeface="Trebuchet MS"/>
                <a:cs typeface="Trebuchet MS"/>
              </a:rPr>
              <a:t>other </a:t>
            </a:r>
            <a:r>
              <a:rPr dirty="0" sz="3000" spc="-120" b="1">
                <a:latin typeface="Trebuchet MS"/>
                <a:cs typeface="Trebuchet MS"/>
              </a:rPr>
              <a:t>questions </a:t>
            </a:r>
            <a:r>
              <a:rPr dirty="0" sz="3000" spc="-100" b="1">
                <a:latin typeface="Trebuchet MS"/>
                <a:cs typeface="Trebuchet MS"/>
              </a:rPr>
              <a:t>you </a:t>
            </a:r>
            <a:r>
              <a:rPr dirty="0" sz="3000" spc="-60" b="1">
                <a:latin typeface="Trebuchet MS"/>
                <a:cs typeface="Trebuchet MS"/>
              </a:rPr>
              <a:t>could </a:t>
            </a:r>
            <a:r>
              <a:rPr dirty="0" sz="3000" spc="-125" b="1">
                <a:latin typeface="Trebuchet MS"/>
                <a:cs typeface="Trebuchet MS"/>
              </a:rPr>
              <a:t>ask </a:t>
            </a:r>
            <a:r>
              <a:rPr dirty="0" sz="3000" spc="-114" b="1">
                <a:latin typeface="Trebuchet MS"/>
                <a:cs typeface="Trebuchet MS"/>
              </a:rPr>
              <a:t>as </a:t>
            </a:r>
            <a:r>
              <a:rPr dirty="0" sz="3000" spc="-100" b="1">
                <a:latin typeface="Trebuchet MS"/>
                <a:cs typeface="Trebuchet MS"/>
              </a:rPr>
              <a:t>you</a:t>
            </a:r>
            <a:r>
              <a:rPr dirty="0" sz="3000" spc="250" b="1">
                <a:latin typeface="Trebuchet MS"/>
                <a:cs typeface="Trebuchet MS"/>
              </a:rPr>
              <a:t> </a:t>
            </a:r>
            <a:r>
              <a:rPr dirty="0" sz="3000" spc="-100" b="1">
                <a:latin typeface="Trebuchet MS"/>
                <a:cs typeface="Trebuchet MS"/>
              </a:rPr>
              <a:t>read?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5400" y="977900"/>
            <a:ext cx="75565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76600" y="1752600"/>
            <a:ext cx="60833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7889" y="787310"/>
            <a:ext cx="7578090" cy="150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680"/>
              </a:lnSpc>
              <a:spcBef>
                <a:spcPts val="100"/>
              </a:spcBef>
              <a:tabLst>
                <a:tab pos="29654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  <a:p>
            <a:pPr algn="ctr">
              <a:lnSpc>
                <a:spcPts val="5000"/>
              </a:lnSpc>
            </a:pPr>
            <a:r>
              <a:rPr dirty="0" sz="4200" spc="-145">
                <a:latin typeface="Trebuchet MS"/>
                <a:cs typeface="Trebuchet MS"/>
              </a:rPr>
              <a:t>Stage </a:t>
            </a:r>
            <a:r>
              <a:rPr dirty="0" sz="4200" spc="130">
                <a:latin typeface="Trebuchet MS"/>
                <a:cs typeface="Trebuchet MS"/>
              </a:rPr>
              <a:t>3 </a:t>
            </a:r>
            <a:r>
              <a:rPr dirty="0" sz="4200" spc="45">
                <a:latin typeface="Trebuchet MS"/>
                <a:cs typeface="Trebuchet MS"/>
              </a:rPr>
              <a:t>Decide </a:t>
            </a:r>
            <a:r>
              <a:rPr dirty="0" sz="4200" spc="-45">
                <a:latin typeface="Trebuchet MS"/>
                <a:cs typeface="Trebuchet MS"/>
              </a:rPr>
              <a:t>your</a:t>
            </a:r>
            <a:r>
              <a:rPr dirty="0" sz="4200" spc="-445">
                <a:latin typeface="Trebuchet MS"/>
                <a:cs typeface="Trebuchet MS"/>
              </a:rPr>
              <a:t> </a:t>
            </a:r>
            <a:r>
              <a:rPr dirty="0" sz="4200" spc="-140">
                <a:latin typeface="Trebuchet MS"/>
                <a:cs typeface="Trebuchet MS"/>
              </a:rPr>
              <a:t>thesis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2488" y="2884449"/>
            <a:ext cx="11282680" cy="596138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53340" marR="5080">
              <a:lnSpc>
                <a:spcPct val="101899"/>
              </a:lnSpc>
              <a:spcBef>
                <a:spcPts val="15"/>
              </a:spcBef>
              <a:tabLst>
                <a:tab pos="1335405" algn="l"/>
              </a:tabLst>
            </a:pPr>
            <a:r>
              <a:rPr dirty="0" sz="3600" spc="-229">
                <a:solidFill>
                  <a:srgbClr val="363929"/>
                </a:solidFill>
                <a:latin typeface="Trebuchet MS"/>
                <a:cs typeface="Trebuchet MS"/>
              </a:rPr>
              <a:t>Title:	</a:t>
            </a:r>
            <a:r>
              <a:rPr dirty="0" sz="3600" spc="-190">
                <a:solidFill>
                  <a:srgbClr val="363929"/>
                </a:solidFill>
                <a:latin typeface="Trebuchet MS"/>
                <a:cs typeface="Trebuchet MS"/>
              </a:rPr>
              <a:t>To </a:t>
            </a:r>
            <a:r>
              <a:rPr dirty="0" sz="3600" spc="-110">
                <a:solidFill>
                  <a:srgbClr val="363929"/>
                </a:solidFill>
                <a:latin typeface="Trebuchet MS"/>
                <a:cs typeface="Trebuchet MS"/>
              </a:rPr>
              <a:t>what </a:t>
            </a:r>
            <a:r>
              <a:rPr dirty="0" sz="3600" spc="-195">
                <a:solidFill>
                  <a:srgbClr val="363929"/>
                </a:solidFill>
                <a:latin typeface="Trebuchet MS"/>
                <a:cs typeface="Trebuchet MS"/>
              </a:rPr>
              <a:t>extent </a:t>
            </a:r>
            <a:r>
              <a:rPr dirty="0" sz="3600" spc="30">
                <a:solidFill>
                  <a:srgbClr val="363929"/>
                </a:solidFill>
                <a:latin typeface="Trebuchet MS"/>
                <a:cs typeface="Trebuchet MS"/>
              </a:rPr>
              <a:t>do </a:t>
            </a:r>
            <a:r>
              <a:rPr dirty="0" sz="3600" spc="-160">
                <a:solidFill>
                  <a:srgbClr val="363929"/>
                </a:solidFill>
                <a:latin typeface="Trebuchet MS"/>
                <a:cs typeface="Trebuchet MS"/>
              </a:rPr>
              <a:t>reflective </a:t>
            </a:r>
            <a:r>
              <a:rPr dirty="0" sz="3600" spc="-75">
                <a:solidFill>
                  <a:srgbClr val="363929"/>
                </a:solidFill>
                <a:latin typeface="Trebuchet MS"/>
                <a:cs typeface="Trebuchet MS"/>
              </a:rPr>
              <a:t>journals </a:t>
            </a:r>
            <a:r>
              <a:rPr dirty="0" sz="3600" spc="-90">
                <a:solidFill>
                  <a:srgbClr val="363929"/>
                </a:solidFill>
                <a:latin typeface="Trebuchet MS"/>
                <a:cs typeface="Trebuchet MS"/>
              </a:rPr>
              <a:t>augment </a:t>
            </a:r>
            <a:r>
              <a:rPr dirty="0" sz="3600" spc="-190">
                <a:solidFill>
                  <a:srgbClr val="363929"/>
                </a:solidFill>
                <a:latin typeface="Trebuchet MS"/>
                <a:cs typeface="Trebuchet MS"/>
              </a:rPr>
              <a:t>the  </a:t>
            </a:r>
            <a:r>
              <a:rPr dirty="0" sz="3600" spc="-60">
                <a:solidFill>
                  <a:srgbClr val="363929"/>
                </a:solidFill>
                <a:latin typeface="Trebuchet MS"/>
                <a:cs typeface="Trebuchet MS"/>
              </a:rPr>
              <a:t>learning</a:t>
            </a:r>
            <a:r>
              <a:rPr dirty="0" sz="3600" spc="-9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40">
                <a:solidFill>
                  <a:srgbClr val="363929"/>
                </a:solidFill>
                <a:latin typeface="Trebuchet MS"/>
                <a:cs typeface="Trebuchet MS"/>
              </a:rPr>
              <a:t>process?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rebuchet MS"/>
              <a:cs typeface="Trebuchet MS"/>
            </a:endParaRPr>
          </a:p>
          <a:p>
            <a:pPr marL="12700" marR="154305">
              <a:lnSpc>
                <a:spcPct val="101600"/>
              </a:lnSpc>
              <a:tabLst>
                <a:tab pos="2113280" algn="l"/>
              </a:tabLst>
            </a:pPr>
            <a:r>
              <a:rPr dirty="0" sz="3200" spc="-150">
                <a:solidFill>
                  <a:srgbClr val="363929"/>
                </a:solidFill>
                <a:latin typeface="Trebuchet MS"/>
                <a:cs typeface="Trebuchet MS"/>
              </a:rPr>
              <a:t>After </a:t>
            </a:r>
            <a:r>
              <a:rPr dirty="0" sz="3200" spc="-60">
                <a:solidFill>
                  <a:srgbClr val="363929"/>
                </a:solidFill>
                <a:latin typeface="Trebuchet MS"/>
                <a:cs typeface="Trebuchet MS"/>
              </a:rPr>
              <a:t>reading </a:t>
            </a:r>
            <a:r>
              <a:rPr dirty="0" sz="3200" spc="-290">
                <a:solidFill>
                  <a:srgbClr val="363929"/>
                </a:solidFill>
                <a:latin typeface="Trebuchet MS"/>
                <a:cs typeface="Trebuchet MS"/>
              </a:rPr>
              <a:t>( </a:t>
            </a:r>
            <a:r>
              <a:rPr dirty="0" sz="3200" spc="-90">
                <a:solidFill>
                  <a:srgbClr val="363929"/>
                </a:solidFill>
                <a:latin typeface="Trebuchet MS"/>
                <a:cs typeface="Trebuchet MS"/>
              </a:rPr>
              <a:t>general </a:t>
            </a:r>
            <a:r>
              <a:rPr dirty="0" sz="3200" spc="-20">
                <a:solidFill>
                  <a:srgbClr val="363929"/>
                </a:solidFill>
                <a:latin typeface="Trebuchet MS"/>
                <a:cs typeface="Trebuchet MS"/>
              </a:rPr>
              <a:t>and </a:t>
            </a:r>
            <a:r>
              <a:rPr dirty="0" sz="3200" spc="-50">
                <a:solidFill>
                  <a:srgbClr val="363929"/>
                </a:solidFill>
                <a:latin typeface="Trebuchet MS"/>
                <a:cs typeface="Trebuchet MS"/>
              </a:rPr>
              <a:t>focus </a:t>
            </a:r>
            <a:r>
              <a:rPr dirty="0" sz="3200" spc="-110">
                <a:solidFill>
                  <a:srgbClr val="363929"/>
                </a:solidFill>
                <a:latin typeface="Trebuchet MS"/>
                <a:cs typeface="Trebuchet MS"/>
              </a:rPr>
              <a:t>reading), </a:t>
            </a:r>
            <a:r>
              <a:rPr dirty="0" sz="3200" spc="-20">
                <a:solidFill>
                  <a:srgbClr val="363929"/>
                </a:solidFill>
                <a:latin typeface="Trebuchet MS"/>
                <a:cs typeface="Trebuchet MS"/>
              </a:rPr>
              <a:t>we </a:t>
            </a:r>
            <a:r>
              <a:rPr dirty="0" sz="3200">
                <a:solidFill>
                  <a:srgbClr val="363929"/>
                </a:solidFill>
                <a:latin typeface="Trebuchet MS"/>
                <a:cs typeface="Trebuchet MS"/>
              </a:rPr>
              <a:t>should </a:t>
            </a:r>
            <a:r>
              <a:rPr dirty="0" sz="3200" spc="-75">
                <a:solidFill>
                  <a:srgbClr val="363929"/>
                </a:solidFill>
                <a:latin typeface="Trebuchet MS"/>
                <a:cs typeface="Trebuchet MS"/>
              </a:rPr>
              <a:t>be able </a:t>
            </a:r>
            <a:r>
              <a:rPr dirty="0" sz="3200" spc="-160">
                <a:solidFill>
                  <a:srgbClr val="363929"/>
                </a:solidFill>
                <a:latin typeface="Trebuchet MS"/>
                <a:cs typeface="Trebuchet MS"/>
              </a:rPr>
              <a:t>to  </a:t>
            </a:r>
            <a:r>
              <a:rPr dirty="0" sz="3200" spc="-55">
                <a:solidFill>
                  <a:srgbClr val="363929"/>
                </a:solidFill>
                <a:latin typeface="Trebuchet MS"/>
                <a:cs typeface="Trebuchet MS"/>
              </a:rPr>
              <a:t>decide</a:t>
            </a:r>
            <a:r>
              <a:rPr dirty="0" sz="3200" spc="-7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200" spc="-30">
                <a:solidFill>
                  <a:srgbClr val="363929"/>
                </a:solidFill>
                <a:latin typeface="Trebuchet MS"/>
                <a:cs typeface="Trebuchet MS"/>
              </a:rPr>
              <a:t>our	</a:t>
            </a:r>
            <a:r>
              <a:rPr dirty="0" sz="3200" spc="-130">
                <a:solidFill>
                  <a:srgbClr val="363929"/>
                </a:solidFill>
                <a:latin typeface="Trebuchet MS"/>
                <a:cs typeface="Trebuchet MS"/>
              </a:rPr>
              <a:t>thesis.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800">
              <a:latin typeface="Trebuchet MS"/>
              <a:cs typeface="Trebuchet MS"/>
            </a:endParaRPr>
          </a:p>
          <a:p>
            <a:pPr marL="22860">
              <a:lnSpc>
                <a:spcPct val="100000"/>
              </a:lnSpc>
              <a:spcBef>
                <a:spcPts val="2810"/>
              </a:spcBef>
            </a:pPr>
            <a:r>
              <a:rPr dirty="0" sz="3600" spc="-215" b="1">
                <a:solidFill>
                  <a:srgbClr val="363929"/>
                </a:solidFill>
                <a:latin typeface="Trebuchet MS"/>
                <a:cs typeface="Trebuchet MS"/>
              </a:rPr>
              <a:t>For</a:t>
            </a:r>
            <a:r>
              <a:rPr dirty="0" sz="3600" spc="-90" b="1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180" b="1">
                <a:solidFill>
                  <a:srgbClr val="363929"/>
                </a:solidFill>
                <a:latin typeface="Trebuchet MS"/>
                <a:cs typeface="Trebuchet MS"/>
              </a:rPr>
              <a:t>example:</a:t>
            </a:r>
            <a:endParaRPr sz="3600">
              <a:latin typeface="Trebuchet MS"/>
              <a:cs typeface="Trebuchet MS"/>
            </a:endParaRPr>
          </a:p>
          <a:p>
            <a:pPr algn="just" marL="53340" marR="541655">
              <a:lnSpc>
                <a:spcPct val="101600"/>
              </a:lnSpc>
              <a:spcBef>
                <a:spcPts val="3050"/>
              </a:spcBef>
            </a:pPr>
            <a:r>
              <a:rPr dirty="0" u="heavy" sz="3200" spc="-145" b="1">
                <a:solidFill>
                  <a:srgbClr val="363929"/>
                </a:solidFill>
                <a:uFill>
                  <a:solidFill>
                    <a:srgbClr val="363929"/>
                  </a:solidFill>
                </a:uFill>
                <a:latin typeface="Trebuchet MS"/>
                <a:cs typeface="Trebuchet MS"/>
              </a:rPr>
              <a:t>Reflective </a:t>
            </a:r>
            <a:r>
              <a:rPr dirty="0" u="heavy" sz="3200" spc="-170" b="1">
                <a:solidFill>
                  <a:srgbClr val="363929"/>
                </a:solidFill>
                <a:uFill>
                  <a:solidFill>
                    <a:srgbClr val="363929"/>
                  </a:solidFill>
                </a:uFill>
                <a:latin typeface="Trebuchet MS"/>
                <a:cs typeface="Trebuchet MS"/>
              </a:rPr>
              <a:t>Journals </a:t>
            </a:r>
            <a:r>
              <a:rPr dirty="0" sz="3200" spc="-80">
                <a:solidFill>
                  <a:srgbClr val="363929"/>
                </a:solidFill>
                <a:latin typeface="Trebuchet MS"/>
                <a:cs typeface="Trebuchet MS"/>
              </a:rPr>
              <a:t>augment </a:t>
            </a:r>
            <a:r>
              <a:rPr dirty="0" sz="3200" spc="-165">
                <a:solidFill>
                  <a:srgbClr val="363929"/>
                </a:solidFill>
                <a:latin typeface="Trebuchet MS"/>
                <a:cs typeface="Trebuchet MS"/>
              </a:rPr>
              <a:t>the </a:t>
            </a:r>
            <a:r>
              <a:rPr dirty="0" sz="3200" spc="-55">
                <a:solidFill>
                  <a:srgbClr val="363929"/>
                </a:solidFill>
                <a:latin typeface="Trebuchet MS"/>
                <a:cs typeface="Trebuchet MS"/>
              </a:rPr>
              <a:t>learning process </a:t>
            </a:r>
            <a:r>
              <a:rPr dirty="0" sz="3200" spc="-25">
                <a:solidFill>
                  <a:srgbClr val="363929"/>
                </a:solidFill>
                <a:latin typeface="Trebuchet MS"/>
                <a:cs typeface="Trebuchet MS"/>
              </a:rPr>
              <a:t>by helping  </a:t>
            </a:r>
            <a:r>
              <a:rPr dirty="0" sz="3200" spc="-105">
                <a:solidFill>
                  <a:srgbClr val="363929"/>
                </a:solidFill>
                <a:latin typeface="Trebuchet MS"/>
                <a:cs typeface="Trebuchet MS"/>
              </a:rPr>
              <a:t>learners </a:t>
            </a:r>
            <a:r>
              <a:rPr dirty="0" sz="3200" spc="-160">
                <a:solidFill>
                  <a:srgbClr val="363929"/>
                </a:solidFill>
                <a:latin typeface="Trebuchet MS"/>
                <a:cs typeface="Trebuchet MS"/>
              </a:rPr>
              <a:t>to </a:t>
            </a:r>
            <a:r>
              <a:rPr dirty="0" sz="3200" spc="-75">
                <a:solidFill>
                  <a:srgbClr val="363929"/>
                </a:solidFill>
                <a:latin typeface="Trebuchet MS"/>
                <a:cs typeface="Trebuchet MS"/>
              </a:rPr>
              <a:t>think </a:t>
            </a:r>
            <a:r>
              <a:rPr dirty="0" sz="3200" spc="-114">
                <a:solidFill>
                  <a:srgbClr val="363929"/>
                </a:solidFill>
                <a:latin typeface="Trebuchet MS"/>
                <a:cs typeface="Trebuchet MS"/>
              </a:rPr>
              <a:t>strategically </a:t>
            </a:r>
            <a:r>
              <a:rPr dirty="0" sz="3200" spc="-75">
                <a:solidFill>
                  <a:srgbClr val="363929"/>
                </a:solidFill>
                <a:latin typeface="Trebuchet MS"/>
                <a:cs typeface="Trebuchet MS"/>
              </a:rPr>
              <a:t>about </a:t>
            </a:r>
            <a:r>
              <a:rPr dirty="0" sz="3200" spc="50">
                <a:solidFill>
                  <a:srgbClr val="363929"/>
                </a:solidFill>
                <a:latin typeface="Trebuchet MS"/>
                <a:cs typeface="Trebuchet MS"/>
              </a:rPr>
              <a:t>how </a:t>
            </a:r>
            <a:r>
              <a:rPr dirty="0" sz="3200" spc="-160">
                <a:solidFill>
                  <a:srgbClr val="363929"/>
                </a:solidFill>
                <a:latin typeface="Trebuchet MS"/>
                <a:cs typeface="Trebuchet MS"/>
              </a:rPr>
              <a:t>to </a:t>
            </a:r>
            <a:r>
              <a:rPr dirty="0" sz="3200" spc="-50">
                <a:solidFill>
                  <a:srgbClr val="363929"/>
                </a:solidFill>
                <a:latin typeface="Trebuchet MS"/>
                <a:cs typeface="Trebuchet MS"/>
              </a:rPr>
              <a:t>improve </a:t>
            </a:r>
            <a:r>
              <a:rPr dirty="0" sz="3200" spc="-140">
                <a:solidFill>
                  <a:srgbClr val="363929"/>
                </a:solidFill>
                <a:latin typeface="Trebuchet MS"/>
                <a:cs typeface="Trebuchet MS"/>
              </a:rPr>
              <a:t>their  </a:t>
            </a:r>
            <a:r>
              <a:rPr dirty="0" sz="3200" spc="50">
                <a:solidFill>
                  <a:srgbClr val="363929"/>
                </a:solidFill>
                <a:latin typeface="Trebuchet MS"/>
                <a:cs typeface="Trebuchet MS"/>
              </a:rPr>
              <a:t>own </a:t>
            </a:r>
            <a:r>
              <a:rPr dirty="0" sz="3200" spc="-55">
                <a:solidFill>
                  <a:srgbClr val="363929"/>
                </a:solidFill>
                <a:latin typeface="Trebuchet MS"/>
                <a:cs typeface="Trebuchet MS"/>
              </a:rPr>
              <a:t>learning </a:t>
            </a:r>
            <a:r>
              <a:rPr dirty="0" sz="3200" spc="-20">
                <a:solidFill>
                  <a:srgbClr val="363929"/>
                </a:solidFill>
                <a:latin typeface="Trebuchet MS"/>
                <a:cs typeface="Trebuchet MS"/>
              </a:rPr>
              <a:t>and</a:t>
            </a:r>
            <a:r>
              <a:rPr dirty="0" sz="3200" spc="-22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200" spc="-85">
                <a:solidFill>
                  <a:srgbClr val="363929"/>
                </a:solidFill>
                <a:latin typeface="Trebuchet MS"/>
                <a:cs typeface="Trebuchet MS"/>
              </a:rPr>
              <a:t>performance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5400" y="977900"/>
            <a:ext cx="75565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92500" y="1752600"/>
            <a:ext cx="56515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7889" y="787310"/>
            <a:ext cx="7578090" cy="150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680"/>
              </a:lnSpc>
              <a:spcBef>
                <a:spcPts val="100"/>
              </a:spcBef>
              <a:tabLst>
                <a:tab pos="29654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  <a:p>
            <a:pPr algn="ctr">
              <a:lnSpc>
                <a:spcPts val="5000"/>
              </a:lnSpc>
            </a:pPr>
            <a:r>
              <a:rPr dirty="0" sz="4200" spc="-145">
                <a:latin typeface="Trebuchet MS"/>
                <a:cs typeface="Trebuchet MS"/>
              </a:rPr>
              <a:t>Stage </a:t>
            </a:r>
            <a:r>
              <a:rPr dirty="0" sz="4200" spc="130">
                <a:latin typeface="Trebuchet MS"/>
                <a:cs typeface="Trebuchet MS"/>
              </a:rPr>
              <a:t>4 </a:t>
            </a:r>
            <a:r>
              <a:rPr dirty="0" sz="4200" spc="-90">
                <a:latin typeface="Trebuchet MS"/>
                <a:cs typeface="Trebuchet MS"/>
              </a:rPr>
              <a:t>Brainstorm</a:t>
            </a:r>
            <a:r>
              <a:rPr dirty="0" sz="4200" spc="-315">
                <a:latin typeface="Trebuchet MS"/>
                <a:cs typeface="Trebuchet MS"/>
              </a:rPr>
              <a:t> </a:t>
            </a:r>
            <a:r>
              <a:rPr dirty="0" sz="4200" spc="-80">
                <a:latin typeface="Trebuchet MS"/>
                <a:cs typeface="Trebuchet MS"/>
              </a:rPr>
              <a:t>ideas</a:t>
            </a:r>
            <a:endParaRPr sz="4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93210" y="3430714"/>
            <a:ext cx="6292215" cy="3906520"/>
            <a:chOff x="3893210" y="3430714"/>
            <a:chExt cx="6292215" cy="3906520"/>
          </a:xfrm>
        </p:grpSpPr>
        <p:sp>
          <p:nvSpPr>
            <p:cNvPr id="6" name="object 6"/>
            <p:cNvSpPr/>
            <p:nvPr/>
          </p:nvSpPr>
          <p:spPr>
            <a:xfrm>
              <a:off x="3905904" y="3450926"/>
              <a:ext cx="6266815" cy="3873500"/>
            </a:xfrm>
            <a:custGeom>
              <a:avLst/>
              <a:gdLst/>
              <a:ahLst/>
              <a:cxnLst/>
              <a:rect l="l" t="t" r="r" b="b"/>
              <a:pathLst>
                <a:path w="6266815" h="3873500">
                  <a:moveTo>
                    <a:pt x="3533403" y="3860800"/>
                  </a:moveTo>
                  <a:lnTo>
                    <a:pt x="2733242" y="3860800"/>
                  </a:lnTo>
                  <a:lnTo>
                    <a:pt x="2783072" y="3873500"/>
                  </a:lnTo>
                  <a:lnTo>
                    <a:pt x="3483573" y="3873500"/>
                  </a:lnTo>
                  <a:lnTo>
                    <a:pt x="3533403" y="3860800"/>
                  </a:lnTo>
                  <a:close/>
                </a:path>
                <a:path w="6266815" h="3873500">
                  <a:moveTo>
                    <a:pt x="3682355" y="3848100"/>
                  </a:moveTo>
                  <a:lnTo>
                    <a:pt x="2584289" y="3848100"/>
                  </a:lnTo>
                  <a:lnTo>
                    <a:pt x="2633841" y="3860800"/>
                  </a:lnTo>
                  <a:lnTo>
                    <a:pt x="3632804" y="3860800"/>
                  </a:lnTo>
                  <a:lnTo>
                    <a:pt x="3682355" y="3848100"/>
                  </a:lnTo>
                  <a:close/>
                </a:path>
                <a:path w="6266815" h="3873500">
                  <a:moveTo>
                    <a:pt x="3781107" y="3835400"/>
                  </a:moveTo>
                  <a:lnTo>
                    <a:pt x="2485538" y="3835400"/>
                  </a:lnTo>
                  <a:lnTo>
                    <a:pt x="2534852" y="3848100"/>
                  </a:lnTo>
                  <a:lnTo>
                    <a:pt x="3731793" y="3848100"/>
                  </a:lnTo>
                  <a:lnTo>
                    <a:pt x="3781107" y="3835400"/>
                  </a:lnTo>
                  <a:close/>
                </a:path>
                <a:path w="6266815" h="3873500">
                  <a:moveTo>
                    <a:pt x="3879322" y="3822700"/>
                  </a:moveTo>
                  <a:lnTo>
                    <a:pt x="2387322" y="3822700"/>
                  </a:lnTo>
                  <a:lnTo>
                    <a:pt x="2436358" y="3835400"/>
                  </a:lnTo>
                  <a:lnTo>
                    <a:pt x="3830287" y="3835400"/>
                  </a:lnTo>
                  <a:lnTo>
                    <a:pt x="3879322" y="3822700"/>
                  </a:lnTo>
                  <a:close/>
                </a:path>
                <a:path w="6266815" h="3873500">
                  <a:moveTo>
                    <a:pt x="4073814" y="3784600"/>
                  </a:moveTo>
                  <a:lnTo>
                    <a:pt x="2192830" y="3784600"/>
                  </a:lnTo>
                  <a:lnTo>
                    <a:pt x="2338441" y="3822700"/>
                  </a:lnTo>
                  <a:lnTo>
                    <a:pt x="3928203" y="3822700"/>
                  </a:lnTo>
                  <a:lnTo>
                    <a:pt x="4073814" y="3784600"/>
                  </a:lnTo>
                  <a:close/>
                </a:path>
                <a:path w="6266815" h="3873500">
                  <a:moveTo>
                    <a:pt x="4169926" y="101600"/>
                  </a:moveTo>
                  <a:lnTo>
                    <a:pt x="2096718" y="101600"/>
                  </a:lnTo>
                  <a:lnTo>
                    <a:pt x="1676125" y="215900"/>
                  </a:lnTo>
                  <a:lnTo>
                    <a:pt x="1630801" y="241300"/>
                  </a:lnTo>
                  <a:lnTo>
                    <a:pt x="1496791" y="279400"/>
                  </a:lnTo>
                  <a:lnTo>
                    <a:pt x="1452808" y="304800"/>
                  </a:lnTo>
                  <a:lnTo>
                    <a:pt x="1365936" y="330200"/>
                  </a:lnTo>
                  <a:lnTo>
                    <a:pt x="1323067" y="355600"/>
                  </a:lnTo>
                  <a:lnTo>
                    <a:pt x="1280590" y="368300"/>
                  </a:lnTo>
                  <a:lnTo>
                    <a:pt x="1196853" y="419100"/>
                  </a:lnTo>
                  <a:lnTo>
                    <a:pt x="1155613" y="431800"/>
                  </a:lnTo>
                  <a:lnTo>
                    <a:pt x="1074443" y="482600"/>
                  </a:lnTo>
                  <a:lnTo>
                    <a:pt x="1034534" y="495300"/>
                  </a:lnTo>
                  <a:lnTo>
                    <a:pt x="995089" y="520700"/>
                  </a:lnTo>
                  <a:lnTo>
                    <a:pt x="917631" y="571500"/>
                  </a:lnTo>
                  <a:lnTo>
                    <a:pt x="872869" y="596900"/>
                  </a:lnTo>
                  <a:lnTo>
                    <a:pt x="829225" y="622300"/>
                  </a:lnTo>
                  <a:lnTo>
                    <a:pt x="786701" y="647700"/>
                  </a:lnTo>
                  <a:lnTo>
                    <a:pt x="745296" y="685800"/>
                  </a:lnTo>
                  <a:lnTo>
                    <a:pt x="705009" y="711200"/>
                  </a:lnTo>
                  <a:lnTo>
                    <a:pt x="665842" y="749300"/>
                  </a:lnTo>
                  <a:lnTo>
                    <a:pt x="627794" y="774700"/>
                  </a:lnTo>
                  <a:lnTo>
                    <a:pt x="590865" y="800100"/>
                  </a:lnTo>
                  <a:lnTo>
                    <a:pt x="555055" y="838200"/>
                  </a:lnTo>
                  <a:lnTo>
                    <a:pt x="520364" y="863600"/>
                  </a:lnTo>
                  <a:lnTo>
                    <a:pt x="486792" y="901700"/>
                  </a:lnTo>
                  <a:lnTo>
                    <a:pt x="454339" y="927100"/>
                  </a:lnTo>
                  <a:lnTo>
                    <a:pt x="423005" y="965200"/>
                  </a:lnTo>
                  <a:lnTo>
                    <a:pt x="392791" y="1003300"/>
                  </a:lnTo>
                  <a:lnTo>
                    <a:pt x="363695" y="1028700"/>
                  </a:lnTo>
                  <a:lnTo>
                    <a:pt x="335719" y="1066800"/>
                  </a:lnTo>
                  <a:lnTo>
                    <a:pt x="308861" y="1092200"/>
                  </a:lnTo>
                  <a:lnTo>
                    <a:pt x="283123" y="1130300"/>
                  </a:lnTo>
                  <a:lnTo>
                    <a:pt x="258503" y="1168400"/>
                  </a:lnTo>
                  <a:lnTo>
                    <a:pt x="235003" y="1206500"/>
                  </a:lnTo>
                  <a:lnTo>
                    <a:pt x="212622" y="1231900"/>
                  </a:lnTo>
                  <a:lnTo>
                    <a:pt x="191359" y="1270000"/>
                  </a:lnTo>
                  <a:lnTo>
                    <a:pt x="171216" y="1308100"/>
                  </a:lnTo>
                  <a:lnTo>
                    <a:pt x="152192" y="1346200"/>
                  </a:lnTo>
                  <a:lnTo>
                    <a:pt x="134287" y="1371600"/>
                  </a:lnTo>
                  <a:lnTo>
                    <a:pt x="117501" y="1409700"/>
                  </a:lnTo>
                  <a:lnTo>
                    <a:pt x="101834" y="1447800"/>
                  </a:lnTo>
                  <a:lnTo>
                    <a:pt x="87286" y="1485900"/>
                  </a:lnTo>
                  <a:lnTo>
                    <a:pt x="73858" y="1524000"/>
                  </a:lnTo>
                  <a:lnTo>
                    <a:pt x="61548" y="1549400"/>
                  </a:lnTo>
                  <a:lnTo>
                    <a:pt x="50357" y="1587500"/>
                  </a:lnTo>
                  <a:lnTo>
                    <a:pt x="40286" y="1625600"/>
                  </a:lnTo>
                  <a:lnTo>
                    <a:pt x="31333" y="1663700"/>
                  </a:lnTo>
                  <a:lnTo>
                    <a:pt x="23500" y="1701800"/>
                  </a:lnTo>
                  <a:lnTo>
                    <a:pt x="16785" y="1739900"/>
                  </a:lnTo>
                  <a:lnTo>
                    <a:pt x="11190" y="1778000"/>
                  </a:lnTo>
                  <a:lnTo>
                    <a:pt x="6714" y="1816100"/>
                  </a:lnTo>
                  <a:lnTo>
                    <a:pt x="3357" y="1841500"/>
                  </a:lnTo>
                  <a:lnTo>
                    <a:pt x="1119" y="1879600"/>
                  </a:lnTo>
                  <a:lnTo>
                    <a:pt x="0" y="1917700"/>
                  </a:lnTo>
                  <a:lnTo>
                    <a:pt x="0" y="1955800"/>
                  </a:lnTo>
                  <a:lnTo>
                    <a:pt x="1119" y="1993900"/>
                  </a:lnTo>
                  <a:lnTo>
                    <a:pt x="3357" y="2032000"/>
                  </a:lnTo>
                  <a:lnTo>
                    <a:pt x="6714" y="2070100"/>
                  </a:lnTo>
                  <a:lnTo>
                    <a:pt x="11190" y="2108200"/>
                  </a:lnTo>
                  <a:lnTo>
                    <a:pt x="16785" y="2146300"/>
                  </a:lnTo>
                  <a:lnTo>
                    <a:pt x="23500" y="2171700"/>
                  </a:lnTo>
                  <a:lnTo>
                    <a:pt x="31333" y="2209800"/>
                  </a:lnTo>
                  <a:lnTo>
                    <a:pt x="40286" y="2247900"/>
                  </a:lnTo>
                  <a:lnTo>
                    <a:pt x="50357" y="2286000"/>
                  </a:lnTo>
                  <a:lnTo>
                    <a:pt x="61548" y="2324100"/>
                  </a:lnTo>
                  <a:lnTo>
                    <a:pt x="73858" y="2362200"/>
                  </a:lnTo>
                  <a:lnTo>
                    <a:pt x="87286" y="2400300"/>
                  </a:lnTo>
                  <a:lnTo>
                    <a:pt x="101834" y="2425700"/>
                  </a:lnTo>
                  <a:lnTo>
                    <a:pt x="117501" y="2463800"/>
                  </a:lnTo>
                  <a:lnTo>
                    <a:pt x="134287" y="2501900"/>
                  </a:lnTo>
                  <a:lnTo>
                    <a:pt x="152192" y="2540000"/>
                  </a:lnTo>
                  <a:lnTo>
                    <a:pt x="171216" y="2578100"/>
                  </a:lnTo>
                  <a:lnTo>
                    <a:pt x="191359" y="2603500"/>
                  </a:lnTo>
                  <a:lnTo>
                    <a:pt x="212622" y="2641600"/>
                  </a:lnTo>
                  <a:lnTo>
                    <a:pt x="235003" y="2679700"/>
                  </a:lnTo>
                  <a:lnTo>
                    <a:pt x="258503" y="2717800"/>
                  </a:lnTo>
                  <a:lnTo>
                    <a:pt x="283123" y="2743200"/>
                  </a:lnTo>
                  <a:lnTo>
                    <a:pt x="308861" y="2781300"/>
                  </a:lnTo>
                  <a:lnTo>
                    <a:pt x="335719" y="2819400"/>
                  </a:lnTo>
                  <a:lnTo>
                    <a:pt x="363695" y="2844800"/>
                  </a:lnTo>
                  <a:lnTo>
                    <a:pt x="392791" y="2882900"/>
                  </a:lnTo>
                  <a:lnTo>
                    <a:pt x="423005" y="2908300"/>
                  </a:lnTo>
                  <a:lnTo>
                    <a:pt x="454339" y="2946400"/>
                  </a:lnTo>
                  <a:lnTo>
                    <a:pt x="486792" y="2984500"/>
                  </a:lnTo>
                  <a:lnTo>
                    <a:pt x="520364" y="3009900"/>
                  </a:lnTo>
                  <a:lnTo>
                    <a:pt x="555055" y="3048000"/>
                  </a:lnTo>
                  <a:lnTo>
                    <a:pt x="590865" y="3073400"/>
                  </a:lnTo>
                  <a:lnTo>
                    <a:pt x="627794" y="3098800"/>
                  </a:lnTo>
                  <a:lnTo>
                    <a:pt x="665842" y="3136900"/>
                  </a:lnTo>
                  <a:lnTo>
                    <a:pt x="705009" y="3162300"/>
                  </a:lnTo>
                  <a:lnTo>
                    <a:pt x="745296" y="3200400"/>
                  </a:lnTo>
                  <a:lnTo>
                    <a:pt x="786701" y="3225800"/>
                  </a:lnTo>
                  <a:lnTo>
                    <a:pt x="829225" y="3251200"/>
                  </a:lnTo>
                  <a:lnTo>
                    <a:pt x="872869" y="3289300"/>
                  </a:lnTo>
                  <a:lnTo>
                    <a:pt x="917631" y="3314700"/>
                  </a:lnTo>
                  <a:lnTo>
                    <a:pt x="956118" y="3340100"/>
                  </a:lnTo>
                  <a:lnTo>
                    <a:pt x="995089" y="3352800"/>
                  </a:lnTo>
                  <a:lnTo>
                    <a:pt x="1034534" y="3378200"/>
                  </a:lnTo>
                  <a:lnTo>
                    <a:pt x="1114806" y="3429000"/>
                  </a:lnTo>
                  <a:lnTo>
                    <a:pt x="1155613" y="3441700"/>
                  </a:lnTo>
                  <a:lnTo>
                    <a:pt x="1196853" y="3467100"/>
                  </a:lnTo>
                  <a:lnTo>
                    <a:pt x="1238515" y="3479800"/>
                  </a:lnTo>
                  <a:lnTo>
                    <a:pt x="1280590" y="3505200"/>
                  </a:lnTo>
                  <a:lnTo>
                    <a:pt x="1323067" y="3517900"/>
                  </a:lnTo>
                  <a:lnTo>
                    <a:pt x="1365936" y="3543300"/>
                  </a:lnTo>
                  <a:lnTo>
                    <a:pt x="1409186" y="3556000"/>
                  </a:lnTo>
                  <a:lnTo>
                    <a:pt x="1452808" y="3581400"/>
                  </a:lnTo>
                  <a:lnTo>
                    <a:pt x="1541124" y="3606800"/>
                  </a:lnTo>
                  <a:lnTo>
                    <a:pt x="1585798" y="3632200"/>
                  </a:lnTo>
                  <a:lnTo>
                    <a:pt x="1630801" y="3644900"/>
                  </a:lnTo>
                  <a:lnTo>
                    <a:pt x="2144670" y="3784600"/>
                  </a:lnTo>
                  <a:lnTo>
                    <a:pt x="4121973" y="3784600"/>
                  </a:lnTo>
                  <a:lnTo>
                    <a:pt x="4635840" y="3644900"/>
                  </a:lnTo>
                  <a:lnTo>
                    <a:pt x="4680843" y="3632200"/>
                  </a:lnTo>
                  <a:lnTo>
                    <a:pt x="4725517" y="3606800"/>
                  </a:lnTo>
                  <a:lnTo>
                    <a:pt x="4813832" y="3581400"/>
                  </a:lnTo>
                  <a:lnTo>
                    <a:pt x="4857454" y="3556000"/>
                  </a:lnTo>
                  <a:lnTo>
                    <a:pt x="4900704" y="3543300"/>
                  </a:lnTo>
                  <a:lnTo>
                    <a:pt x="4943572" y="3517900"/>
                  </a:lnTo>
                  <a:lnTo>
                    <a:pt x="4986049" y="3505200"/>
                  </a:lnTo>
                  <a:lnTo>
                    <a:pt x="5028124" y="3479800"/>
                  </a:lnTo>
                  <a:lnTo>
                    <a:pt x="5069786" y="3467100"/>
                  </a:lnTo>
                  <a:lnTo>
                    <a:pt x="5111025" y="3441700"/>
                  </a:lnTo>
                  <a:lnTo>
                    <a:pt x="5151831" y="3429000"/>
                  </a:lnTo>
                  <a:lnTo>
                    <a:pt x="5232103" y="3378200"/>
                  </a:lnTo>
                  <a:lnTo>
                    <a:pt x="5271548" y="3352800"/>
                  </a:lnTo>
                  <a:lnTo>
                    <a:pt x="5310518" y="3340100"/>
                  </a:lnTo>
                  <a:lnTo>
                    <a:pt x="5349004" y="3314700"/>
                  </a:lnTo>
                  <a:lnTo>
                    <a:pt x="5393767" y="3289300"/>
                  </a:lnTo>
                  <a:lnTo>
                    <a:pt x="5437410" y="3251200"/>
                  </a:lnTo>
                  <a:lnTo>
                    <a:pt x="5479935" y="3225800"/>
                  </a:lnTo>
                  <a:lnTo>
                    <a:pt x="5521340" y="3200400"/>
                  </a:lnTo>
                  <a:lnTo>
                    <a:pt x="5561626" y="3162300"/>
                  </a:lnTo>
                  <a:lnTo>
                    <a:pt x="5600794" y="3136900"/>
                  </a:lnTo>
                  <a:lnTo>
                    <a:pt x="5638842" y="3098800"/>
                  </a:lnTo>
                  <a:lnTo>
                    <a:pt x="5675771" y="3073400"/>
                  </a:lnTo>
                  <a:lnTo>
                    <a:pt x="5711581" y="3048000"/>
                  </a:lnTo>
                  <a:lnTo>
                    <a:pt x="5746272" y="3009900"/>
                  </a:lnTo>
                  <a:lnTo>
                    <a:pt x="5779844" y="2984500"/>
                  </a:lnTo>
                  <a:lnTo>
                    <a:pt x="5812297" y="2946400"/>
                  </a:lnTo>
                  <a:lnTo>
                    <a:pt x="5843630" y="2908300"/>
                  </a:lnTo>
                  <a:lnTo>
                    <a:pt x="5873845" y="2882900"/>
                  </a:lnTo>
                  <a:lnTo>
                    <a:pt x="5902941" y="2844800"/>
                  </a:lnTo>
                  <a:lnTo>
                    <a:pt x="5930917" y="2819400"/>
                  </a:lnTo>
                  <a:lnTo>
                    <a:pt x="5957775" y="2781300"/>
                  </a:lnTo>
                  <a:lnTo>
                    <a:pt x="5983513" y="2743200"/>
                  </a:lnTo>
                  <a:lnTo>
                    <a:pt x="6008133" y="2717800"/>
                  </a:lnTo>
                  <a:lnTo>
                    <a:pt x="6031633" y="2679700"/>
                  </a:lnTo>
                  <a:lnTo>
                    <a:pt x="6054014" y="2641600"/>
                  </a:lnTo>
                  <a:lnTo>
                    <a:pt x="6075276" y="2603500"/>
                  </a:lnTo>
                  <a:lnTo>
                    <a:pt x="6095420" y="2578100"/>
                  </a:lnTo>
                  <a:lnTo>
                    <a:pt x="6114444" y="2540000"/>
                  </a:lnTo>
                  <a:lnTo>
                    <a:pt x="6132349" y="2501900"/>
                  </a:lnTo>
                  <a:lnTo>
                    <a:pt x="6149135" y="2463800"/>
                  </a:lnTo>
                  <a:lnTo>
                    <a:pt x="6164802" y="2425700"/>
                  </a:lnTo>
                  <a:lnTo>
                    <a:pt x="6179349" y="2400300"/>
                  </a:lnTo>
                  <a:lnTo>
                    <a:pt x="6192778" y="2362200"/>
                  </a:lnTo>
                  <a:lnTo>
                    <a:pt x="6205088" y="2324100"/>
                  </a:lnTo>
                  <a:lnTo>
                    <a:pt x="6216278" y="2286000"/>
                  </a:lnTo>
                  <a:lnTo>
                    <a:pt x="6226350" y="2247900"/>
                  </a:lnTo>
                  <a:lnTo>
                    <a:pt x="6235303" y="2209800"/>
                  </a:lnTo>
                  <a:lnTo>
                    <a:pt x="6243136" y="2171700"/>
                  </a:lnTo>
                  <a:lnTo>
                    <a:pt x="6249850" y="2146300"/>
                  </a:lnTo>
                  <a:lnTo>
                    <a:pt x="6255446" y="2108200"/>
                  </a:lnTo>
                  <a:lnTo>
                    <a:pt x="6259922" y="2070100"/>
                  </a:lnTo>
                  <a:lnTo>
                    <a:pt x="6263279" y="2032000"/>
                  </a:lnTo>
                  <a:lnTo>
                    <a:pt x="6265517" y="1993900"/>
                  </a:lnTo>
                  <a:lnTo>
                    <a:pt x="6266636" y="1955800"/>
                  </a:lnTo>
                  <a:lnTo>
                    <a:pt x="6266636" y="1917700"/>
                  </a:lnTo>
                  <a:lnTo>
                    <a:pt x="6265517" y="1879600"/>
                  </a:lnTo>
                  <a:lnTo>
                    <a:pt x="6263279" y="1841500"/>
                  </a:lnTo>
                  <a:lnTo>
                    <a:pt x="6259922" y="1816100"/>
                  </a:lnTo>
                  <a:lnTo>
                    <a:pt x="6255446" y="1778000"/>
                  </a:lnTo>
                  <a:lnTo>
                    <a:pt x="6249850" y="1739900"/>
                  </a:lnTo>
                  <a:lnTo>
                    <a:pt x="6243136" y="1701800"/>
                  </a:lnTo>
                  <a:lnTo>
                    <a:pt x="6235303" y="1663700"/>
                  </a:lnTo>
                  <a:lnTo>
                    <a:pt x="6226350" y="1625600"/>
                  </a:lnTo>
                  <a:lnTo>
                    <a:pt x="6216278" y="1587500"/>
                  </a:lnTo>
                  <a:lnTo>
                    <a:pt x="6205088" y="1549400"/>
                  </a:lnTo>
                  <a:lnTo>
                    <a:pt x="6192778" y="1524000"/>
                  </a:lnTo>
                  <a:lnTo>
                    <a:pt x="6179349" y="1485900"/>
                  </a:lnTo>
                  <a:lnTo>
                    <a:pt x="6164802" y="1447800"/>
                  </a:lnTo>
                  <a:lnTo>
                    <a:pt x="6149135" y="1409700"/>
                  </a:lnTo>
                  <a:lnTo>
                    <a:pt x="6132349" y="1371600"/>
                  </a:lnTo>
                  <a:lnTo>
                    <a:pt x="6114444" y="1346200"/>
                  </a:lnTo>
                  <a:lnTo>
                    <a:pt x="6095420" y="1308100"/>
                  </a:lnTo>
                  <a:lnTo>
                    <a:pt x="6075276" y="1270000"/>
                  </a:lnTo>
                  <a:lnTo>
                    <a:pt x="6054014" y="1231900"/>
                  </a:lnTo>
                  <a:lnTo>
                    <a:pt x="6031633" y="1206500"/>
                  </a:lnTo>
                  <a:lnTo>
                    <a:pt x="6008133" y="1168400"/>
                  </a:lnTo>
                  <a:lnTo>
                    <a:pt x="5983513" y="1130300"/>
                  </a:lnTo>
                  <a:lnTo>
                    <a:pt x="5957775" y="1092200"/>
                  </a:lnTo>
                  <a:lnTo>
                    <a:pt x="5930917" y="1066800"/>
                  </a:lnTo>
                  <a:lnTo>
                    <a:pt x="5902941" y="1028700"/>
                  </a:lnTo>
                  <a:lnTo>
                    <a:pt x="5873845" y="1003300"/>
                  </a:lnTo>
                  <a:lnTo>
                    <a:pt x="5843630" y="965200"/>
                  </a:lnTo>
                  <a:lnTo>
                    <a:pt x="5812297" y="927100"/>
                  </a:lnTo>
                  <a:lnTo>
                    <a:pt x="5779844" y="901700"/>
                  </a:lnTo>
                  <a:lnTo>
                    <a:pt x="5746272" y="863600"/>
                  </a:lnTo>
                  <a:lnTo>
                    <a:pt x="5711581" y="838200"/>
                  </a:lnTo>
                  <a:lnTo>
                    <a:pt x="5675771" y="800100"/>
                  </a:lnTo>
                  <a:lnTo>
                    <a:pt x="5638842" y="774700"/>
                  </a:lnTo>
                  <a:lnTo>
                    <a:pt x="5600794" y="749300"/>
                  </a:lnTo>
                  <a:lnTo>
                    <a:pt x="5561626" y="711200"/>
                  </a:lnTo>
                  <a:lnTo>
                    <a:pt x="5521340" y="685800"/>
                  </a:lnTo>
                  <a:lnTo>
                    <a:pt x="5479935" y="647700"/>
                  </a:lnTo>
                  <a:lnTo>
                    <a:pt x="5437410" y="622300"/>
                  </a:lnTo>
                  <a:lnTo>
                    <a:pt x="5393767" y="596900"/>
                  </a:lnTo>
                  <a:lnTo>
                    <a:pt x="5349004" y="571500"/>
                  </a:lnTo>
                  <a:lnTo>
                    <a:pt x="5271548" y="520700"/>
                  </a:lnTo>
                  <a:lnTo>
                    <a:pt x="5232103" y="495300"/>
                  </a:lnTo>
                  <a:lnTo>
                    <a:pt x="5192194" y="482600"/>
                  </a:lnTo>
                  <a:lnTo>
                    <a:pt x="5111025" y="431800"/>
                  </a:lnTo>
                  <a:lnTo>
                    <a:pt x="5069786" y="419100"/>
                  </a:lnTo>
                  <a:lnTo>
                    <a:pt x="4986049" y="368300"/>
                  </a:lnTo>
                  <a:lnTo>
                    <a:pt x="4943572" y="355600"/>
                  </a:lnTo>
                  <a:lnTo>
                    <a:pt x="4900704" y="330200"/>
                  </a:lnTo>
                  <a:lnTo>
                    <a:pt x="4813832" y="304800"/>
                  </a:lnTo>
                  <a:lnTo>
                    <a:pt x="4769850" y="279400"/>
                  </a:lnTo>
                  <a:lnTo>
                    <a:pt x="4635840" y="241300"/>
                  </a:lnTo>
                  <a:lnTo>
                    <a:pt x="4590517" y="215900"/>
                  </a:lnTo>
                  <a:lnTo>
                    <a:pt x="4169926" y="101600"/>
                  </a:lnTo>
                  <a:close/>
                </a:path>
                <a:path w="6266815" h="3873500">
                  <a:moveTo>
                    <a:pt x="4025459" y="76200"/>
                  </a:moveTo>
                  <a:lnTo>
                    <a:pt x="2241185" y="76200"/>
                  </a:lnTo>
                  <a:lnTo>
                    <a:pt x="2144670" y="101600"/>
                  </a:lnTo>
                  <a:lnTo>
                    <a:pt x="4121973" y="101600"/>
                  </a:lnTo>
                  <a:lnTo>
                    <a:pt x="4025459" y="76200"/>
                  </a:lnTo>
                  <a:close/>
                </a:path>
                <a:path w="6266815" h="3873500">
                  <a:moveTo>
                    <a:pt x="3879322" y="50800"/>
                  </a:moveTo>
                  <a:lnTo>
                    <a:pt x="2387322" y="50800"/>
                  </a:lnTo>
                  <a:lnTo>
                    <a:pt x="2289725" y="76200"/>
                  </a:lnTo>
                  <a:lnTo>
                    <a:pt x="3976919" y="76200"/>
                  </a:lnTo>
                  <a:lnTo>
                    <a:pt x="3879322" y="50800"/>
                  </a:lnTo>
                  <a:close/>
                </a:path>
                <a:path w="6266815" h="3873500">
                  <a:moveTo>
                    <a:pt x="3781107" y="38100"/>
                  </a:moveTo>
                  <a:lnTo>
                    <a:pt x="2485538" y="38100"/>
                  </a:lnTo>
                  <a:lnTo>
                    <a:pt x="2436358" y="50800"/>
                  </a:lnTo>
                  <a:lnTo>
                    <a:pt x="3830287" y="50800"/>
                  </a:lnTo>
                  <a:lnTo>
                    <a:pt x="3781107" y="38100"/>
                  </a:lnTo>
                  <a:close/>
                </a:path>
                <a:path w="6266815" h="3873500">
                  <a:moveTo>
                    <a:pt x="3682355" y="25400"/>
                  </a:moveTo>
                  <a:lnTo>
                    <a:pt x="2584289" y="25400"/>
                  </a:lnTo>
                  <a:lnTo>
                    <a:pt x="2534852" y="38100"/>
                  </a:lnTo>
                  <a:lnTo>
                    <a:pt x="3731793" y="38100"/>
                  </a:lnTo>
                  <a:lnTo>
                    <a:pt x="3682355" y="25400"/>
                  </a:lnTo>
                  <a:close/>
                </a:path>
                <a:path w="6266815" h="3873500">
                  <a:moveTo>
                    <a:pt x="3583150" y="12700"/>
                  </a:moveTo>
                  <a:lnTo>
                    <a:pt x="2683495" y="12700"/>
                  </a:lnTo>
                  <a:lnTo>
                    <a:pt x="2633841" y="25400"/>
                  </a:lnTo>
                  <a:lnTo>
                    <a:pt x="3632804" y="25400"/>
                  </a:lnTo>
                  <a:lnTo>
                    <a:pt x="3583150" y="12700"/>
                  </a:lnTo>
                  <a:close/>
                </a:path>
                <a:path w="6266815" h="3873500">
                  <a:moveTo>
                    <a:pt x="3383708" y="0"/>
                  </a:moveTo>
                  <a:lnTo>
                    <a:pt x="2882937" y="0"/>
                  </a:lnTo>
                  <a:lnTo>
                    <a:pt x="2832974" y="12700"/>
                  </a:lnTo>
                  <a:lnTo>
                    <a:pt x="3433672" y="12700"/>
                  </a:lnTo>
                  <a:lnTo>
                    <a:pt x="3383708" y="0"/>
                  </a:lnTo>
                  <a:close/>
                </a:path>
              </a:pathLst>
            </a:custGeom>
            <a:solidFill>
              <a:srgbClr val="7688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05910" y="3443414"/>
              <a:ext cx="6266815" cy="3881120"/>
            </a:xfrm>
            <a:custGeom>
              <a:avLst/>
              <a:gdLst/>
              <a:ahLst/>
              <a:cxnLst/>
              <a:rect l="l" t="t" r="r" b="b"/>
              <a:pathLst>
                <a:path w="6266815" h="3881120">
                  <a:moveTo>
                    <a:pt x="5349011" y="568361"/>
                  </a:moveTo>
                  <a:lnTo>
                    <a:pt x="5393773" y="596642"/>
                  </a:lnTo>
                  <a:lnTo>
                    <a:pt x="5437416" y="625342"/>
                  </a:lnTo>
                  <a:lnTo>
                    <a:pt x="5479940" y="654452"/>
                  </a:lnTo>
                  <a:lnTo>
                    <a:pt x="5521345" y="683961"/>
                  </a:lnTo>
                  <a:lnTo>
                    <a:pt x="5561631" y="713857"/>
                  </a:lnTo>
                  <a:lnTo>
                    <a:pt x="5600797" y="744131"/>
                  </a:lnTo>
                  <a:lnTo>
                    <a:pt x="5638845" y="774772"/>
                  </a:lnTo>
                  <a:lnTo>
                    <a:pt x="5675774" y="805769"/>
                  </a:lnTo>
                  <a:lnTo>
                    <a:pt x="5711583" y="837112"/>
                  </a:lnTo>
                  <a:lnTo>
                    <a:pt x="5746274" y="868789"/>
                  </a:lnTo>
                  <a:lnTo>
                    <a:pt x="5779846" y="900791"/>
                  </a:lnTo>
                  <a:lnTo>
                    <a:pt x="5812298" y="933106"/>
                  </a:lnTo>
                  <a:lnTo>
                    <a:pt x="5843632" y="965725"/>
                  </a:lnTo>
                  <a:lnTo>
                    <a:pt x="5873846" y="998635"/>
                  </a:lnTo>
                  <a:lnTo>
                    <a:pt x="5902941" y="1031828"/>
                  </a:lnTo>
                  <a:lnTo>
                    <a:pt x="5930918" y="1065291"/>
                  </a:lnTo>
                  <a:lnTo>
                    <a:pt x="5957775" y="1099016"/>
                  </a:lnTo>
                  <a:lnTo>
                    <a:pt x="5983513" y="1132990"/>
                  </a:lnTo>
                  <a:lnTo>
                    <a:pt x="6008132" y="1167203"/>
                  </a:lnTo>
                  <a:lnTo>
                    <a:pt x="6031632" y="1201644"/>
                  </a:lnTo>
                  <a:lnTo>
                    <a:pt x="6054013" y="1236304"/>
                  </a:lnTo>
                  <a:lnTo>
                    <a:pt x="6075275" y="1271171"/>
                  </a:lnTo>
                  <a:lnTo>
                    <a:pt x="6095418" y="1306235"/>
                  </a:lnTo>
                  <a:lnTo>
                    <a:pt x="6114442" y="1341485"/>
                  </a:lnTo>
                  <a:lnTo>
                    <a:pt x="6132347" y="1376910"/>
                  </a:lnTo>
                  <a:lnTo>
                    <a:pt x="6149133" y="1412500"/>
                  </a:lnTo>
                  <a:lnTo>
                    <a:pt x="6164799" y="1448244"/>
                  </a:lnTo>
                  <a:lnTo>
                    <a:pt x="6179347" y="1484132"/>
                  </a:lnTo>
                  <a:lnTo>
                    <a:pt x="6192776" y="1520153"/>
                  </a:lnTo>
                  <a:lnTo>
                    <a:pt x="6205085" y="1556296"/>
                  </a:lnTo>
                  <a:lnTo>
                    <a:pt x="6226347" y="1628906"/>
                  </a:lnTo>
                  <a:lnTo>
                    <a:pt x="6243133" y="1701877"/>
                  </a:lnTo>
                  <a:lnTo>
                    <a:pt x="6255443" y="1775125"/>
                  </a:lnTo>
                  <a:lnTo>
                    <a:pt x="6263276" y="1848565"/>
                  </a:lnTo>
                  <a:lnTo>
                    <a:pt x="6266633" y="1922110"/>
                  </a:lnTo>
                  <a:lnTo>
                    <a:pt x="6266633" y="1958897"/>
                  </a:lnTo>
                  <a:lnTo>
                    <a:pt x="6263276" y="2032442"/>
                  </a:lnTo>
                  <a:lnTo>
                    <a:pt x="6255443" y="2105882"/>
                  </a:lnTo>
                  <a:lnTo>
                    <a:pt x="6243133" y="2179130"/>
                  </a:lnTo>
                  <a:lnTo>
                    <a:pt x="6226347" y="2252102"/>
                  </a:lnTo>
                  <a:lnTo>
                    <a:pt x="6205085" y="2324712"/>
                  </a:lnTo>
                  <a:lnTo>
                    <a:pt x="6192776" y="2360855"/>
                  </a:lnTo>
                  <a:lnTo>
                    <a:pt x="6179347" y="2396876"/>
                  </a:lnTo>
                  <a:lnTo>
                    <a:pt x="6164799" y="2432764"/>
                  </a:lnTo>
                  <a:lnTo>
                    <a:pt x="6149133" y="2468508"/>
                  </a:lnTo>
                  <a:lnTo>
                    <a:pt x="6132347" y="2504098"/>
                  </a:lnTo>
                  <a:lnTo>
                    <a:pt x="6114442" y="2539524"/>
                  </a:lnTo>
                  <a:lnTo>
                    <a:pt x="6095418" y="2574774"/>
                  </a:lnTo>
                  <a:lnTo>
                    <a:pt x="6075275" y="2609837"/>
                  </a:lnTo>
                  <a:lnTo>
                    <a:pt x="6054013" y="2644705"/>
                  </a:lnTo>
                  <a:lnTo>
                    <a:pt x="6031632" y="2679365"/>
                  </a:lnTo>
                  <a:lnTo>
                    <a:pt x="6008132" y="2713807"/>
                  </a:lnTo>
                  <a:lnTo>
                    <a:pt x="5983513" y="2748020"/>
                  </a:lnTo>
                  <a:lnTo>
                    <a:pt x="5957775" y="2781994"/>
                  </a:lnTo>
                  <a:lnTo>
                    <a:pt x="5930918" y="2815719"/>
                  </a:lnTo>
                  <a:lnTo>
                    <a:pt x="5902941" y="2849182"/>
                  </a:lnTo>
                  <a:lnTo>
                    <a:pt x="5873846" y="2882375"/>
                  </a:lnTo>
                  <a:lnTo>
                    <a:pt x="5843632" y="2915286"/>
                  </a:lnTo>
                  <a:lnTo>
                    <a:pt x="5812298" y="2947905"/>
                  </a:lnTo>
                  <a:lnTo>
                    <a:pt x="5779846" y="2980221"/>
                  </a:lnTo>
                  <a:lnTo>
                    <a:pt x="5746274" y="3012223"/>
                  </a:lnTo>
                  <a:lnTo>
                    <a:pt x="5711583" y="3043900"/>
                  </a:lnTo>
                  <a:lnTo>
                    <a:pt x="5675774" y="3075243"/>
                  </a:lnTo>
                  <a:lnTo>
                    <a:pt x="5638845" y="3106241"/>
                  </a:lnTo>
                  <a:lnTo>
                    <a:pt x="5600797" y="3136882"/>
                  </a:lnTo>
                  <a:lnTo>
                    <a:pt x="5561631" y="3167156"/>
                  </a:lnTo>
                  <a:lnTo>
                    <a:pt x="5521345" y="3197053"/>
                  </a:lnTo>
                  <a:lnTo>
                    <a:pt x="5479940" y="3226562"/>
                  </a:lnTo>
                  <a:lnTo>
                    <a:pt x="5437416" y="3255673"/>
                  </a:lnTo>
                  <a:lnTo>
                    <a:pt x="5393773" y="3284373"/>
                  </a:lnTo>
                  <a:lnTo>
                    <a:pt x="5349011" y="3312654"/>
                  </a:lnTo>
                  <a:lnTo>
                    <a:pt x="5310524" y="3336089"/>
                  </a:lnTo>
                  <a:lnTo>
                    <a:pt x="5271554" y="3359031"/>
                  </a:lnTo>
                  <a:lnTo>
                    <a:pt x="5232108" y="3381479"/>
                  </a:lnTo>
                  <a:lnTo>
                    <a:pt x="5192199" y="3403434"/>
                  </a:lnTo>
                  <a:lnTo>
                    <a:pt x="5151836" y="3424895"/>
                  </a:lnTo>
                  <a:lnTo>
                    <a:pt x="5111029" y="3445863"/>
                  </a:lnTo>
                  <a:lnTo>
                    <a:pt x="5069790" y="3466338"/>
                  </a:lnTo>
                  <a:lnTo>
                    <a:pt x="5028127" y="3486319"/>
                  </a:lnTo>
                  <a:lnTo>
                    <a:pt x="4986052" y="3505807"/>
                  </a:lnTo>
                  <a:lnTo>
                    <a:pt x="4943575" y="3524802"/>
                  </a:lnTo>
                  <a:lnTo>
                    <a:pt x="4900706" y="3543303"/>
                  </a:lnTo>
                  <a:lnTo>
                    <a:pt x="4857456" y="3561311"/>
                  </a:lnTo>
                  <a:lnTo>
                    <a:pt x="4813834" y="3578825"/>
                  </a:lnTo>
                  <a:lnTo>
                    <a:pt x="4769851" y="3595846"/>
                  </a:lnTo>
                  <a:lnTo>
                    <a:pt x="4725518" y="3612374"/>
                  </a:lnTo>
                  <a:lnTo>
                    <a:pt x="4680844" y="3628408"/>
                  </a:lnTo>
                  <a:lnTo>
                    <a:pt x="4635841" y="3643949"/>
                  </a:lnTo>
                  <a:lnTo>
                    <a:pt x="4590518" y="3658997"/>
                  </a:lnTo>
                  <a:lnTo>
                    <a:pt x="4544885" y="3673551"/>
                  </a:lnTo>
                  <a:lnTo>
                    <a:pt x="4498953" y="3687612"/>
                  </a:lnTo>
                  <a:lnTo>
                    <a:pt x="4452733" y="3701180"/>
                  </a:lnTo>
                  <a:lnTo>
                    <a:pt x="4406234" y="3714254"/>
                  </a:lnTo>
                  <a:lnTo>
                    <a:pt x="4359467" y="3726835"/>
                  </a:lnTo>
                  <a:lnTo>
                    <a:pt x="4312442" y="3738922"/>
                  </a:lnTo>
                  <a:lnTo>
                    <a:pt x="4265170" y="3750516"/>
                  </a:lnTo>
                  <a:lnTo>
                    <a:pt x="4217661" y="3761617"/>
                  </a:lnTo>
                  <a:lnTo>
                    <a:pt x="4169924" y="3772224"/>
                  </a:lnTo>
                  <a:lnTo>
                    <a:pt x="4121971" y="3782338"/>
                  </a:lnTo>
                  <a:lnTo>
                    <a:pt x="4073812" y="3791959"/>
                  </a:lnTo>
                  <a:lnTo>
                    <a:pt x="4025457" y="3801086"/>
                  </a:lnTo>
                  <a:lnTo>
                    <a:pt x="3976917" y="3809720"/>
                  </a:lnTo>
                  <a:lnTo>
                    <a:pt x="3928201" y="3817860"/>
                  </a:lnTo>
                  <a:lnTo>
                    <a:pt x="3879320" y="3825508"/>
                  </a:lnTo>
                  <a:lnTo>
                    <a:pt x="3830284" y="3832661"/>
                  </a:lnTo>
                  <a:lnTo>
                    <a:pt x="3781104" y="3839322"/>
                  </a:lnTo>
                  <a:lnTo>
                    <a:pt x="3731790" y="3845489"/>
                  </a:lnTo>
                  <a:lnTo>
                    <a:pt x="3682352" y="3851163"/>
                  </a:lnTo>
                  <a:lnTo>
                    <a:pt x="3632801" y="3856343"/>
                  </a:lnTo>
                  <a:lnTo>
                    <a:pt x="3583147" y="3861030"/>
                  </a:lnTo>
                  <a:lnTo>
                    <a:pt x="3533399" y="3865224"/>
                  </a:lnTo>
                  <a:lnTo>
                    <a:pt x="3483570" y="3868924"/>
                  </a:lnTo>
                  <a:lnTo>
                    <a:pt x="3433668" y="3872131"/>
                  </a:lnTo>
                  <a:lnTo>
                    <a:pt x="3383704" y="3874844"/>
                  </a:lnTo>
                  <a:lnTo>
                    <a:pt x="3333689" y="3877064"/>
                  </a:lnTo>
                  <a:lnTo>
                    <a:pt x="3283632" y="3878791"/>
                  </a:lnTo>
                  <a:lnTo>
                    <a:pt x="3233545" y="3880025"/>
                  </a:lnTo>
                  <a:lnTo>
                    <a:pt x="3183437" y="3880765"/>
                  </a:lnTo>
                  <a:lnTo>
                    <a:pt x="3133318" y="3881011"/>
                  </a:lnTo>
                  <a:lnTo>
                    <a:pt x="3083200" y="3880765"/>
                  </a:lnTo>
                  <a:lnTo>
                    <a:pt x="3033092" y="3880025"/>
                  </a:lnTo>
                  <a:lnTo>
                    <a:pt x="2983004" y="3878791"/>
                  </a:lnTo>
                  <a:lnTo>
                    <a:pt x="2932948" y="3877064"/>
                  </a:lnTo>
                  <a:lnTo>
                    <a:pt x="2882932" y="3874844"/>
                  </a:lnTo>
                  <a:lnTo>
                    <a:pt x="2832969" y="3872131"/>
                  </a:lnTo>
                  <a:lnTo>
                    <a:pt x="2783067" y="3868924"/>
                  </a:lnTo>
                  <a:lnTo>
                    <a:pt x="2733237" y="3865224"/>
                  </a:lnTo>
                  <a:lnTo>
                    <a:pt x="2683490" y="3861030"/>
                  </a:lnTo>
                  <a:lnTo>
                    <a:pt x="2633836" y="3856343"/>
                  </a:lnTo>
                  <a:lnTo>
                    <a:pt x="2584284" y="3851163"/>
                  </a:lnTo>
                  <a:lnTo>
                    <a:pt x="2534847" y="3845489"/>
                  </a:lnTo>
                  <a:lnTo>
                    <a:pt x="2485533" y="3839322"/>
                  </a:lnTo>
                  <a:lnTo>
                    <a:pt x="2436353" y="3832661"/>
                  </a:lnTo>
                  <a:lnTo>
                    <a:pt x="2387317" y="3825508"/>
                  </a:lnTo>
                  <a:lnTo>
                    <a:pt x="2338436" y="3817860"/>
                  </a:lnTo>
                  <a:lnTo>
                    <a:pt x="2289720" y="3809720"/>
                  </a:lnTo>
                  <a:lnTo>
                    <a:pt x="2241179" y="3801086"/>
                  </a:lnTo>
                  <a:lnTo>
                    <a:pt x="2192824" y="3791959"/>
                  </a:lnTo>
                  <a:lnTo>
                    <a:pt x="2144665" y="3782338"/>
                  </a:lnTo>
                  <a:lnTo>
                    <a:pt x="2096713" y="3772224"/>
                  </a:lnTo>
                  <a:lnTo>
                    <a:pt x="2048976" y="3761617"/>
                  </a:lnTo>
                  <a:lnTo>
                    <a:pt x="2001467" y="3750516"/>
                  </a:lnTo>
                  <a:lnTo>
                    <a:pt x="1954195" y="3738922"/>
                  </a:lnTo>
                  <a:lnTo>
                    <a:pt x="1907170" y="3726835"/>
                  </a:lnTo>
                  <a:lnTo>
                    <a:pt x="1860403" y="3714254"/>
                  </a:lnTo>
                  <a:lnTo>
                    <a:pt x="1813904" y="3701180"/>
                  </a:lnTo>
                  <a:lnTo>
                    <a:pt x="1767684" y="3687612"/>
                  </a:lnTo>
                  <a:lnTo>
                    <a:pt x="1721752" y="3673551"/>
                  </a:lnTo>
                  <a:lnTo>
                    <a:pt x="1676120" y="3658997"/>
                  </a:lnTo>
                  <a:lnTo>
                    <a:pt x="1630796" y="3643949"/>
                  </a:lnTo>
                  <a:lnTo>
                    <a:pt x="1585793" y="3628408"/>
                  </a:lnTo>
                  <a:lnTo>
                    <a:pt x="1541119" y="3612374"/>
                  </a:lnTo>
                  <a:lnTo>
                    <a:pt x="1496786" y="3595846"/>
                  </a:lnTo>
                  <a:lnTo>
                    <a:pt x="1452803" y="3578825"/>
                  </a:lnTo>
                  <a:lnTo>
                    <a:pt x="1409182" y="3561311"/>
                  </a:lnTo>
                  <a:lnTo>
                    <a:pt x="1365931" y="3543303"/>
                  </a:lnTo>
                  <a:lnTo>
                    <a:pt x="1323062" y="3524802"/>
                  </a:lnTo>
                  <a:lnTo>
                    <a:pt x="1280585" y="3505807"/>
                  </a:lnTo>
                  <a:lnTo>
                    <a:pt x="1238511" y="3486319"/>
                  </a:lnTo>
                  <a:lnTo>
                    <a:pt x="1196848" y="3466338"/>
                  </a:lnTo>
                  <a:lnTo>
                    <a:pt x="1155609" y="3445863"/>
                  </a:lnTo>
                  <a:lnTo>
                    <a:pt x="1114802" y="3424895"/>
                  </a:lnTo>
                  <a:lnTo>
                    <a:pt x="1074439" y="3403434"/>
                  </a:lnTo>
                  <a:lnTo>
                    <a:pt x="1034530" y="3381479"/>
                  </a:lnTo>
                  <a:lnTo>
                    <a:pt x="995085" y="3359031"/>
                  </a:lnTo>
                  <a:lnTo>
                    <a:pt x="956114" y="3336089"/>
                  </a:lnTo>
                  <a:lnTo>
                    <a:pt x="917628" y="3312654"/>
                  </a:lnTo>
                  <a:lnTo>
                    <a:pt x="872865" y="3284373"/>
                  </a:lnTo>
                  <a:lnTo>
                    <a:pt x="829222" y="3255673"/>
                  </a:lnTo>
                  <a:lnTo>
                    <a:pt x="786698" y="3226562"/>
                  </a:lnTo>
                  <a:lnTo>
                    <a:pt x="745293" y="3197053"/>
                  </a:lnTo>
                  <a:lnTo>
                    <a:pt x="705006" y="3167156"/>
                  </a:lnTo>
                  <a:lnTo>
                    <a:pt x="665839" y="3136882"/>
                  </a:lnTo>
                  <a:lnTo>
                    <a:pt x="627791" y="3106241"/>
                  </a:lnTo>
                  <a:lnTo>
                    <a:pt x="590863" y="3075243"/>
                  </a:lnTo>
                  <a:lnTo>
                    <a:pt x="555053" y="3043900"/>
                  </a:lnTo>
                  <a:lnTo>
                    <a:pt x="520362" y="3012223"/>
                  </a:lnTo>
                  <a:lnTo>
                    <a:pt x="486790" y="2980221"/>
                  </a:lnTo>
                  <a:lnTo>
                    <a:pt x="454337" y="2947905"/>
                  </a:lnTo>
                  <a:lnTo>
                    <a:pt x="423004" y="2915286"/>
                  </a:lnTo>
                  <a:lnTo>
                    <a:pt x="392789" y="2882375"/>
                  </a:lnTo>
                  <a:lnTo>
                    <a:pt x="363694" y="2849182"/>
                  </a:lnTo>
                  <a:lnTo>
                    <a:pt x="335717" y="2815719"/>
                  </a:lnTo>
                  <a:lnTo>
                    <a:pt x="308860" y="2781994"/>
                  </a:lnTo>
                  <a:lnTo>
                    <a:pt x="283121" y="2748020"/>
                  </a:lnTo>
                  <a:lnTo>
                    <a:pt x="258502" y="2713807"/>
                  </a:lnTo>
                  <a:lnTo>
                    <a:pt x="235002" y="2679365"/>
                  </a:lnTo>
                  <a:lnTo>
                    <a:pt x="212621" y="2644705"/>
                  </a:lnTo>
                  <a:lnTo>
                    <a:pt x="191359" y="2609837"/>
                  </a:lnTo>
                  <a:lnTo>
                    <a:pt x="171215" y="2574774"/>
                  </a:lnTo>
                  <a:lnTo>
                    <a:pt x="152191" y="2539524"/>
                  </a:lnTo>
                  <a:lnTo>
                    <a:pt x="134287" y="2504098"/>
                  </a:lnTo>
                  <a:lnTo>
                    <a:pt x="117501" y="2468508"/>
                  </a:lnTo>
                  <a:lnTo>
                    <a:pt x="101834" y="2432764"/>
                  </a:lnTo>
                  <a:lnTo>
                    <a:pt x="87286" y="2396876"/>
                  </a:lnTo>
                  <a:lnTo>
                    <a:pt x="73857" y="2360855"/>
                  </a:lnTo>
                  <a:lnTo>
                    <a:pt x="61548" y="2324712"/>
                  </a:lnTo>
                  <a:lnTo>
                    <a:pt x="40286" y="2252102"/>
                  </a:lnTo>
                  <a:lnTo>
                    <a:pt x="23500" y="2179130"/>
                  </a:lnTo>
                  <a:lnTo>
                    <a:pt x="11190" y="2105882"/>
                  </a:lnTo>
                  <a:lnTo>
                    <a:pt x="3357" y="2032442"/>
                  </a:lnTo>
                  <a:lnTo>
                    <a:pt x="0" y="1958897"/>
                  </a:lnTo>
                  <a:lnTo>
                    <a:pt x="0" y="1922110"/>
                  </a:lnTo>
                  <a:lnTo>
                    <a:pt x="3357" y="1848565"/>
                  </a:lnTo>
                  <a:lnTo>
                    <a:pt x="11190" y="1775125"/>
                  </a:lnTo>
                  <a:lnTo>
                    <a:pt x="23500" y="1701877"/>
                  </a:lnTo>
                  <a:lnTo>
                    <a:pt x="40286" y="1628906"/>
                  </a:lnTo>
                  <a:lnTo>
                    <a:pt x="61548" y="1556296"/>
                  </a:lnTo>
                  <a:lnTo>
                    <a:pt x="73857" y="1520153"/>
                  </a:lnTo>
                  <a:lnTo>
                    <a:pt x="87286" y="1484132"/>
                  </a:lnTo>
                  <a:lnTo>
                    <a:pt x="101834" y="1448244"/>
                  </a:lnTo>
                  <a:lnTo>
                    <a:pt x="117501" y="1412500"/>
                  </a:lnTo>
                  <a:lnTo>
                    <a:pt x="134287" y="1376910"/>
                  </a:lnTo>
                  <a:lnTo>
                    <a:pt x="152191" y="1341485"/>
                  </a:lnTo>
                  <a:lnTo>
                    <a:pt x="171215" y="1306235"/>
                  </a:lnTo>
                  <a:lnTo>
                    <a:pt x="191359" y="1271171"/>
                  </a:lnTo>
                  <a:lnTo>
                    <a:pt x="212621" y="1236304"/>
                  </a:lnTo>
                  <a:lnTo>
                    <a:pt x="235002" y="1201644"/>
                  </a:lnTo>
                  <a:lnTo>
                    <a:pt x="258502" y="1167203"/>
                  </a:lnTo>
                  <a:lnTo>
                    <a:pt x="283121" y="1132990"/>
                  </a:lnTo>
                  <a:lnTo>
                    <a:pt x="308860" y="1099016"/>
                  </a:lnTo>
                  <a:lnTo>
                    <a:pt x="335717" y="1065291"/>
                  </a:lnTo>
                  <a:lnTo>
                    <a:pt x="363694" y="1031828"/>
                  </a:lnTo>
                  <a:lnTo>
                    <a:pt x="392789" y="998635"/>
                  </a:lnTo>
                  <a:lnTo>
                    <a:pt x="423004" y="965725"/>
                  </a:lnTo>
                  <a:lnTo>
                    <a:pt x="454337" y="933106"/>
                  </a:lnTo>
                  <a:lnTo>
                    <a:pt x="486790" y="900791"/>
                  </a:lnTo>
                  <a:lnTo>
                    <a:pt x="520362" y="868789"/>
                  </a:lnTo>
                  <a:lnTo>
                    <a:pt x="555053" y="837112"/>
                  </a:lnTo>
                  <a:lnTo>
                    <a:pt x="590863" y="805769"/>
                  </a:lnTo>
                  <a:lnTo>
                    <a:pt x="627791" y="774772"/>
                  </a:lnTo>
                  <a:lnTo>
                    <a:pt x="665839" y="744131"/>
                  </a:lnTo>
                  <a:lnTo>
                    <a:pt x="705006" y="713857"/>
                  </a:lnTo>
                  <a:lnTo>
                    <a:pt x="745293" y="683961"/>
                  </a:lnTo>
                  <a:lnTo>
                    <a:pt x="786698" y="654452"/>
                  </a:lnTo>
                  <a:lnTo>
                    <a:pt x="829222" y="625342"/>
                  </a:lnTo>
                  <a:lnTo>
                    <a:pt x="872865" y="596642"/>
                  </a:lnTo>
                  <a:lnTo>
                    <a:pt x="917628" y="568361"/>
                  </a:lnTo>
                  <a:lnTo>
                    <a:pt x="956114" y="544926"/>
                  </a:lnTo>
                  <a:lnTo>
                    <a:pt x="995085" y="521984"/>
                  </a:lnTo>
                  <a:lnTo>
                    <a:pt x="1034530" y="499536"/>
                  </a:lnTo>
                  <a:lnTo>
                    <a:pt x="1074439" y="477581"/>
                  </a:lnTo>
                  <a:lnTo>
                    <a:pt x="1114802" y="456119"/>
                  </a:lnTo>
                  <a:lnTo>
                    <a:pt x="1155609" y="435151"/>
                  </a:lnTo>
                  <a:lnTo>
                    <a:pt x="1196848" y="414676"/>
                  </a:lnTo>
                  <a:lnTo>
                    <a:pt x="1238511" y="394695"/>
                  </a:lnTo>
                  <a:lnTo>
                    <a:pt x="1280585" y="375207"/>
                  </a:lnTo>
                  <a:lnTo>
                    <a:pt x="1323062" y="356212"/>
                  </a:lnTo>
                  <a:lnTo>
                    <a:pt x="1365931" y="337711"/>
                  </a:lnTo>
                  <a:lnTo>
                    <a:pt x="1409182" y="319703"/>
                  </a:lnTo>
                  <a:lnTo>
                    <a:pt x="1452803" y="302188"/>
                  </a:lnTo>
                  <a:lnTo>
                    <a:pt x="1496786" y="285167"/>
                  </a:lnTo>
                  <a:lnTo>
                    <a:pt x="1541119" y="268639"/>
                  </a:lnTo>
                  <a:lnTo>
                    <a:pt x="1585793" y="252605"/>
                  </a:lnTo>
                  <a:lnTo>
                    <a:pt x="1630796" y="237063"/>
                  </a:lnTo>
                  <a:lnTo>
                    <a:pt x="1676120" y="222016"/>
                  </a:lnTo>
                  <a:lnTo>
                    <a:pt x="1721752" y="207461"/>
                  </a:lnTo>
                  <a:lnTo>
                    <a:pt x="1767684" y="193400"/>
                  </a:lnTo>
                  <a:lnTo>
                    <a:pt x="1813904" y="179833"/>
                  </a:lnTo>
                  <a:lnTo>
                    <a:pt x="1860403" y="166758"/>
                  </a:lnTo>
                  <a:lnTo>
                    <a:pt x="1907170" y="154177"/>
                  </a:lnTo>
                  <a:lnTo>
                    <a:pt x="1954195" y="142090"/>
                  </a:lnTo>
                  <a:lnTo>
                    <a:pt x="2001467" y="130496"/>
                  </a:lnTo>
                  <a:lnTo>
                    <a:pt x="2048976" y="119395"/>
                  </a:lnTo>
                  <a:lnTo>
                    <a:pt x="2096713" y="108787"/>
                  </a:lnTo>
                  <a:lnTo>
                    <a:pt x="2144665" y="98673"/>
                  </a:lnTo>
                  <a:lnTo>
                    <a:pt x="2192824" y="89053"/>
                  </a:lnTo>
                  <a:lnTo>
                    <a:pt x="2241179" y="79925"/>
                  </a:lnTo>
                  <a:lnTo>
                    <a:pt x="2289720" y="71291"/>
                  </a:lnTo>
                  <a:lnTo>
                    <a:pt x="2338436" y="63151"/>
                  </a:lnTo>
                  <a:lnTo>
                    <a:pt x="2387317" y="55504"/>
                  </a:lnTo>
                  <a:lnTo>
                    <a:pt x="2436353" y="48350"/>
                  </a:lnTo>
                  <a:lnTo>
                    <a:pt x="2485533" y="41689"/>
                  </a:lnTo>
                  <a:lnTo>
                    <a:pt x="2534847" y="35522"/>
                  </a:lnTo>
                  <a:lnTo>
                    <a:pt x="2584284" y="29848"/>
                  </a:lnTo>
                  <a:lnTo>
                    <a:pt x="2633836" y="24668"/>
                  </a:lnTo>
                  <a:lnTo>
                    <a:pt x="2683490" y="19981"/>
                  </a:lnTo>
                  <a:lnTo>
                    <a:pt x="2733237" y="15787"/>
                  </a:lnTo>
                  <a:lnTo>
                    <a:pt x="2783067" y="12087"/>
                  </a:lnTo>
                  <a:lnTo>
                    <a:pt x="2832969" y="8880"/>
                  </a:lnTo>
                  <a:lnTo>
                    <a:pt x="2882932" y="6167"/>
                  </a:lnTo>
                  <a:lnTo>
                    <a:pt x="2932948" y="3946"/>
                  </a:lnTo>
                  <a:lnTo>
                    <a:pt x="2983004" y="2220"/>
                  </a:lnTo>
                  <a:lnTo>
                    <a:pt x="3033092" y="986"/>
                  </a:lnTo>
                  <a:lnTo>
                    <a:pt x="3083200" y="246"/>
                  </a:lnTo>
                  <a:lnTo>
                    <a:pt x="3133318" y="0"/>
                  </a:lnTo>
                  <a:lnTo>
                    <a:pt x="3183437" y="246"/>
                  </a:lnTo>
                  <a:lnTo>
                    <a:pt x="3233545" y="986"/>
                  </a:lnTo>
                  <a:lnTo>
                    <a:pt x="3283632" y="2220"/>
                  </a:lnTo>
                  <a:lnTo>
                    <a:pt x="3333689" y="3946"/>
                  </a:lnTo>
                  <a:lnTo>
                    <a:pt x="3383704" y="6167"/>
                  </a:lnTo>
                  <a:lnTo>
                    <a:pt x="3433668" y="8880"/>
                  </a:lnTo>
                  <a:lnTo>
                    <a:pt x="3483570" y="12087"/>
                  </a:lnTo>
                  <a:lnTo>
                    <a:pt x="3533399" y="15787"/>
                  </a:lnTo>
                  <a:lnTo>
                    <a:pt x="3583147" y="19981"/>
                  </a:lnTo>
                  <a:lnTo>
                    <a:pt x="3632801" y="24668"/>
                  </a:lnTo>
                  <a:lnTo>
                    <a:pt x="3682352" y="29848"/>
                  </a:lnTo>
                  <a:lnTo>
                    <a:pt x="3731790" y="35522"/>
                  </a:lnTo>
                  <a:lnTo>
                    <a:pt x="3781104" y="41689"/>
                  </a:lnTo>
                  <a:lnTo>
                    <a:pt x="3830284" y="48350"/>
                  </a:lnTo>
                  <a:lnTo>
                    <a:pt x="3879320" y="55504"/>
                  </a:lnTo>
                  <a:lnTo>
                    <a:pt x="3928201" y="63151"/>
                  </a:lnTo>
                  <a:lnTo>
                    <a:pt x="3976917" y="71291"/>
                  </a:lnTo>
                  <a:lnTo>
                    <a:pt x="4025457" y="79925"/>
                  </a:lnTo>
                  <a:lnTo>
                    <a:pt x="4073812" y="89053"/>
                  </a:lnTo>
                  <a:lnTo>
                    <a:pt x="4121971" y="98673"/>
                  </a:lnTo>
                  <a:lnTo>
                    <a:pt x="4169924" y="108787"/>
                  </a:lnTo>
                  <a:lnTo>
                    <a:pt x="4217661" y="119395"/>
                  </a:lnTo>
                  <a:lnTo>
                    <a:pt x="4265170" y="130496"/>
                  </a:lnTo>
                  <a:lnTo>
                    <a:pt x="4312442" y="142090"/>
                  </a:lnTo>
                  <a:lnTo>
                    <a:pt x="4359467" y="154177"/>
                  </a:lnTo>
                  <a:lnTo>
                    <a:pt x="4406234" y="166758"/>
                  </a:lnTo>
                  <a:lnTo>
                    <a:pt x="4452733" y="179833"/>
                  </a:lnTo>
                  <a:lnTo>
                    <a:pt x="4498953" y="193400"/>
                  </a:lnTo>
                  <a:lnTo>
                    <a:pt x="4544885" y="207461"/>
                  </a:lnTo>
                  <a:lnTo>
                    <a:pt x="4590518" y="222016"/>
                  </a:lnTo>
                  <a:lnTo>
                    <a:pt x="4635841" y="237063"/>
                  </a:lnTo>
                  <a:lnTo>
                    <a:pt x="4680844" y="252605"/>
                  </a:lnTo>
                  <a:lnTo>
                    <a:pt x="4725518" y="268639"/>
                  </a:lnTo>
                  <a:lnTo>
                    <a:pt x="4769851" y="285167"/>
                  </a:lnTo>
                  <a:lnTo>
                    <a:pt x="4813834" y="302188"/>
                  </a:lnTo>
                  <a:lnTo>
                    <a:pt x="4857456" y="319703"/>
                  </a:lnTo>
                  <a:lnTo>
                    <a:pt x="4900706" y="337711"/>
                  </a:lnTo>
                  <a:lnTo>
                    <a:pt x="4943575" y="356212"/>
                  </a:lnTo>
                  <a:lnTo>
                    <a:pt x="4986052" y="375207"/>
                  </a:lnTo>
                  <a:lnTo>
                    <a:pt x="5028127" y="394695"/>
                  </a:lnTo>
                  <a:lnTo>
                    <a:pt x="5069790" y="414676"/>
                  </a:lnTo>
                  <a:lnTo>
                    <a:pt x="5111029" y="435151"/>
                  </a:lnTo>
                  <a:lnTo>
                    <a:pt x="5151836" y="456119"/>
                  </a:lnTo>
                  <a:lnTo>
                    <a:pt x="5192199" y="477581"/>
                  </a:lnTo>
                  <a:lnTo>
                    <a:pt x="5232108" y="499536"/>
                  </a:lnTo>
                  <a:lnTo>
                    <a:pt x="5271554" y="521984"/>
                  </a:lnTo>
                  <a:lnTo>
                    <a:pt x="5310524" y="544926"/>
                  </a:lnTo>
                  <a:lnTo>
                    <a:pt x="5349011" y="568361"/>
                  </a:lnTo>
                  <a:close/>
                </a:path>
              </a:pathLst>
            </a:custGeom>
            <a:ln w="25400">
              <a:solidFill>
                <a:srgbClr val="5663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914976" y="3804627"/>
            <a:ext cx="42487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0470" algn="l"/>
              </a:tabLst>
            </a:pPr>
            <a:r>
              <a:rPr dirty="0" u="heavy" sz="2800" spc="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dirty="0" u="heavy" sz="2800" spc="-25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800" spc="-25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f</a:t>
            </a:r>
            <a:r>
              <a:rPr dirty="0" u="heavy" sz="2800" spc="-2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dirty="0" u="heavy" sz="2800" spc="-25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</a:t>
            </a:r>
            <a:r>
              <a:rPr dirty="0" u="heavy" sz="2800" spc="-2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c</a:t>
            </a:r>
            <a:r>
              <a:rPr dirty="0" u="heavy" sz="2800" spc="-25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3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t</a:t>
            </a:r>
            <a:r>
              <a:rPr dirty="0" u="heavy" sz="2800" spc="-2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</a:t>
            </a:r>
            <a:r>
              <a:rPr dirty="0" u="heavy" sz="2800" spc="-3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v</a:t>
            </a:r>
            <a:r>
              <a:rPr dirty="0" u="heavy" sz="2800" spc="-2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1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e	</a:t>
            </a:r>
            <a:r>
              <a:rPr dirty="0" u="heavy" sz="2800" spc="-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J</a:t>
            </a:r>
            <a:r>
              <a:rPr dirty="0" u="heavy" sz="2800" spc="-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o</a:t>
            </a:r>
            <a:r>
              <a:rPr dirty="0" u="heavy" sz="2800" spc="-2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u</a:t>
            </a:r>
            <a:r>
              <a:rPr dirty="0" u="heavy" sz="2800" spc="-2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1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r</a:t>
            </a:r>
            <a:r>
              <a:rPr dirty="0" u="heavy" sz="2800" spc="-2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n</a:t>
            </a:r>
            <a:r>
              <a:rPr dirty="0" u="heavy" sz="2800" spc="-2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a</a:t>
            </a:r>
            <a:r>
              <a:rPr dirty="0" u="heavy" sz="2800" spc="-2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l</a:t>
            </a:r>
            <a:r>
              <a:rPr dirty="0" u="heavy" sz="2800" spc="-2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4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4976" y="4249127"/>
            <a:ext cx="2708275" cy="134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9400">
              <a:lnSpc>
                <a:spcPts val="3500"/>
              </a:lnSpc>
              <a:spcBef>
                <a:spcPts val="100"/>
              </a:spcBef>
              <a:tabLst>
                <a:tab pos="1692275" algn="l"/>
                <a:tab pos="1867535" algn="l"/>
              </a:tabLst>
            </a:pPr>
            <a:r>
              <a:rPr dirty="0" sz="2800" spc="229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800" spc="33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800" spc="29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800" spc="31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800" spc="17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800" spc="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800" spc="-33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800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  <a:r>
              <a:rPr dirty="0" sz="2800" spc="-3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800" spc="33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800" spc="-9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dirty="0" sz="2800" spc="220">
                <a:solidFill>
                  <a:srgbClr val="FFFFFF"/>
                </a:solidFill>
                <a:latin typeface="Trebuchet MS"/>
                <a:cs typeface="Trebuchet MS"/>
              </a:rPr>
              <a:t>process	</a:t>
            </a:r>
            <a:r>
              <a:rPr dirty="0" sz="2800" spc="135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295525" algn="l"/>
              </a:tabLst>
            </a:pPr>
            <a:r>
              <a:rPr dirty="0" sz="2800" spc="-50">
                <a:solidFill>
                  <a:srgbClr val="FFFFFF"/>
                </a:solidFill>
                <a:latin typeface="Trebuchet MS"/>
                <a:cs typeface="Trebuchet MS"/>
              </a:rPr>
              <a:t>l </a:t>
            </a:r>
            <a:r>
              <a:rPr dirty="0" sz="2800" spc="-13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dirty="0" sz="2800" spc="-75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2800" spc="-160">
                <a:solidFill>
                  <a:srgbClr val="FFFFFF"/>
                </a:solidFill>
                <a:latin typeface="Trebuchet MS"/>
                <a:cs typeface="Trebuchet MS"/>
              </a:rPr>
              <a:t>r </a:t>
            </a:r>
            <a:r>
              <a:rPr dirty="0" sz="2800" spc="25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80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800" spc="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8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Trebuchet MS"/>
                <a:cs typeface="Trebuchet MS"/>
              </a:rPr>
              <a:t>s	</a:t>
            </a:r>
            <a:r>
              <a:rPr dirty="0" sz="2800" spc="-33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8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5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8958" y="4249127"/>
            <a:ext cx="1544955" cy="134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47955" marR="5080" indent="-135890">
              <a:lnSpc>
                <a:spcPts val="3500"/>
              </a:lnSpc>
              <a:spcBef>
                <a:spcPts val="100"/>
              </a:spcBef>
            </a:pPr>
            <a:r>
              <a:rPr dirty="0" sz="2800" spc="254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800" spc="17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800" spc="229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800" spc="14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800" spc="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800" spc="28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800" spc="33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800" spc="-5">
                <a:solidFill>
                  <a:srgbClr val="FFFFFF"/>
                </a:solidFill>
                <a:latin typeface="Trebuchet MS"/>
                <a:cs typeface="Trebuchet MS"/>
              </a:rPr>
              <a:t>g  </a:t>
            </a:r>
            <a:r>
              <a:rPr dirty="0" sz="2800" spc="33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800" spc="1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800" spc="26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800" spc="30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800" spc="29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800" spc="33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800" spc="-5">
                <a:solidFill>
                  <a:srgbClr val="FFFFFF"/>
                </a:solidFill>
                <a:latin typeface="Trebuchet MS"/>
                <a:cs typeface="Trebuchet MS"/>
              </a:rPr>
              <a:t>g   </a:t>
            </a:r>
            <a:r>
              <a:rPr dirty="0" sz="2800" spc="-33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2800" spc="25">
                <a:solidFill>
                  <a:srgbClr val="FFFFFF"/>
                </a:solidFill>
                <a:latin typeface="Trebuchet MS"/>
                <a:cs typeface="Trebuchet MS"/>
              </a:rPr>
              <a:t>h </a:t>
            </a:r>
            <a:r>
              <a:rPr dirty="0" sz="28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2800" spc="2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800" spc="-40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4976" y="5582627"/>
            <a:ext cx="4248785" cy="134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ts val="3500"/>
              </a:lnSpc>
              <a:spcBef>
                <a:spcPts val="100"/>
              </a:spcBef>
            </a:pPr>
            <a:r>
              <a:rPr dirty="0" sz="2800" spc="-100">
                <a:solidFill>
                  <a:srgbClr val="FFFFFF"/>
                </a:solidFill>
                <a:latin typeface="Trebuchet MS"/>
                <a:cs typeface="Trebuchet MS"/>
              </a:rPr>
              <a:t>strategically </a:t>
            </a:r>
            <a:r>
              <a:rPr dirty="0" sz="2800" spc="-65">
                <a:solidFill>
                  <a:srgbClr val="FFFFFF"/>
                </a:solidFill>
                <a:latin typeface="Trebuchet MS"/>
                <a:cs typeface="Trebuchet MS"/>
              </a:rPr>
              <a:t>about </a:t>
            </a:r>
            <a:r>
              <a:rPr dirty="0" sz="2800" spc="45">
                <a:solidFill>
                  <a:srgbClr val="FFFFFF"/>
                </a:solidFill>
                <a:latin typeface="Trebuchet MS"/>
                <a:cs typeface="Trebuchet MS"/>
              </a:rPr>
              <a:t>how </a:t>
            </a:r>
            <a:r>
              <a:rPr dirty="0" sz="2800" spc="-14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dirty="0" sz="2800" spc="-45">
                <a:solidFill>
                  <a:srgbClr val="FFFFFF"/>
                </a:solidFill>
                <a:latin typeface="Trebuchet MS"/>
                <a:cs typeface="Trebuchet MS"/>
              </a:rPr>
              <a:t>improve </a:t>
            </a:r>
            <a:r>
              <a:rPr dirty="0" sz="2800" spc="-125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dirty="0" sz="2800" spc="45">
                <a:solidFill>
                  <a:srgbClr val="FFFFFF"/>
                </a:solidFill>
                <a:latin typeface="Trebuchet MS"/>
                <a:cs typeface="Trebuchet MS"/>
              </a:rPr>
              <a:t>own </a:t>
            </a:r>
            <a:r>
              <a:rPr dirty="0" sz="2800" spc="-50">
                <a:solidFill>
                  <a:srgbClr val="FFFFFF"/>
                </a:solidFill>
                <a:latin typeface="Trebuchet MS"/>
                <a:cs typeface="Trebuchet MS"/>
              </a:rPr>
              <a:t>learning  </a:t>
            </a:r>
            <a:r>
              <a:rPr dirty="0" sz="2800" spc="-2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800" spc="-75">
                <a:solidFill>
                  <a:srgbClr val="FFFFFF"/>
                </a:solidFill>
                <a:latin typeface="Trebuchet MS"/>
                <a:cs typeface="Trebuchet MS"/>
              </a:rPr>
              <a:t> performance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44622" y="3542106"/>
            <a:ext cx="8360409" cy="3543300"/>
            <a:chOff x="2744622" y="3542106"/>
            <a:chExt cx="8360409" cy="3543300"/>
          </a:xfrm>
        </p:grpSpPr>
        <p:sp>
          <p:nvSpPr>
            <p:cNvPr id="13" name="object 13"/>
            <p:cNvSpPr/>
            <p:nvPr/>
          </p:nvSpPr>
          <p:spPr>
            <a:xfrm>
              <a:off x="2749384" y="5453240"/>
              <a:ext cx="1156970" cy="412115"/>
            </a:xfrm>
            <a:custGeom>
              <a:avLst/>
              <a:gdLst/>
              <a:ahLst/>
              <a:cxnLst/>
              <a:rect l="l" t="t" r="r" b="b"/>
              <a:pathLst>
                <a:path w="1156970" h="412114">
                  <a:moveTo>
                    <a:pt x="0" y="0"/>
                  </a:moveTo>
                  <a:lnTo>
                    <a:pt x="1156385" y="411891"/>
                  </a:lnTo>
                </a:path>
              </a:pathLst>
            </a:custGeom>
            <a:ln w="9524">
              <a:solidFill>
                <a:srgbClr val="738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53308" y="3904898"/>
              <a:ext cx="1091565" cy="379095"/>
            </a:xfrm>
            <a:custGeom>
              <a:avLst/>
              <a:gdLst/>
              <a:ahLst/>
              <a:cxnLst/>
              <a:rect l="l" t="t" r="r" b="b"/>
              <a:pathLst>
                <a:path w="1091565" h="379095">
                  <a:moveTo>
                    <a:pt x="0" y="378938"/>
                  </a:moveTo>
                  <a:lnTo>
                    <a:pt x="1091478" y="0"/>
                  </a:lnTo>
                </a:path>
              </a:pathLst>
            </a:custGeom>
            <a:ln w="9524">
              <a:solidFill>
                <a:srgbClr val="738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76717" y="6404838"/>
              <a:ext cx="1458595" cy="675640"/>
            </a:xfrm>
            <a:custGeom>
              <a:avLst/>
              <a:gdLst/>
              <a:ahLst/>
              <a:cxnLst/>
              <a:rect l="l" t="t" r="r" b="b"/>
              <a:pathLst>
                <a:path w="1458595" h="675640">
                  <a:moveTo>
                    <a:pt x="1458096" y="0"/>
                  </a:moveTo>
                  <a:lnTo>
                    <a:pt x="0" y="675502"/>
                  </a:lnTo>
                </a:path>
              </a:pathLst>
            </a:custGeom>
            <a:ln w="9524">
              <a:solidFill>
                <a:srgbClr val="738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53308" y="6404838"/>
              <a:ext cx="1238885" cy="556260"/>
            </a:xfrm>
            <a:custGeom>
              <a:avLst/>
              <a:gdLst/>
              <a:ahLst/>
              <a:cxnLst/>
              <a:rect l="l" t="t" r="r" b="b"/>
              <a:pathLst>
                <a:path w="1238884" h="556259">
                  <a:moveTo>
                    <a:pt x="0" y="0"/>
                  </a:moveTo>
                  <a:lnTo>
                    <a:pt x="1238739" y="556056"/>
                  </a:lnTo>
                </a:path>
              </a:pathLst>
            </a:custGeom>
            <a:ln w="9524">
              <a:solidFill>
                <a:srgbClr val="738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471125" y="3546868"/>
              <a:ext cx="1156970" cy="412115"/>
            </a:xfrm>
            <a:custGeom>
              <a:avLst/>
              <a:gdLst/>
              <a:ahLst/>
              <a:cxnLst/>
              <a:rect l="l" t="t" r="r" b="b"/>
              <a:pathLst>
                <a:path w="1156970" h="412114">
                  <a:moveTo>
                    <a:pt x="0" y="0"/>
                  </a:moveTo>
                  <a:lnTo>
                    <a:pt x="1156385" y="411891"/>
                  </a:lnTo>
                </a:path>
              </a:pathLst>
            </a:custGeom>
            <a:ln w="9524">
              <a:solidFill>
                <a:srgbClr val="73859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943744" y="5453240"/>
              <a:ext cx="1156970" cy="412115"/>
            </a:xfrm>
            <a:custGeom>
              <a:avLst/>
              <a:gdLst/>
              <a:ahLst/>
              <a:cxnLst/>
              <a:rect l="l" t="t" r="r" b="b"/>
              <a:pathLst>
                <a:path w="1156970" h="412114">
                  <a:moveTo>
                    <a:pt x="0" y="0"/>
                  </a:moveTo>
                  <a:lnTo>
                    <a:pt x="1156385" y="411891"/>
                  </a:lnTo>
                </a:path>
              </a:pathLst>
            </a:custGeom>
            <a:ln w="9524">
              <a:solidFill>
                <a:srgbClr val="73859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228418" y="3177794"/>
            <a:ext cx="10420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363929"/>
                </a:solidFill>
                <a:latin typeface="Trebuchet MS"/>
                <a:cs typeface="Trebuchet MS"/>
              </a:rPr>
              <a:t>Idea</a:t>
            </a:r>
            <a:r>
              <a:rPr dirty="0" sz="3000" spc="-15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1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50124" y="3443416"/>
            <a:ext cx="658495" cy="840740"/>
          </a:xfrm>
          <a:custGeom>
            <a:avLst/>
            <a:gdLst/>
            <a:ahLst/>
            <a:cxnLst/>
            <a:rect l="l" t="t" r="r" b="b"/>
            <a:pathLst>
              <a:path w="658494" h="840739">
                <a:moveTo>
                  <a:pt x="0" y="840420"/>
                </a:moveTo>
                <a:lnTo>
                  <a:pt x="658002" y="0"/>
                </a:lnTo>
              </a:path>
            </a:pathLst>
          </a:custGeom>
          <a:ln w="9525">
            <a:solidFill>
              <a:srgbClr val="7385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05673" y="4417072"/>
            <a:ext cx="1254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">
                <a:solidFill>
                  <a:srgbClr val="363929"/>
                </a:solidFill>
                <a:latin typeface="Trebuchet MS"/>
                <a:cs typeface="Trebuchet MS"/>
              </a:rPr>
              <a:t>Idea1.1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5655" y="5320500"/>
            <a:ext cx="10420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363929"/>
                </a:solidFill>
                <a:latin typeface="Trebuchet MS"/>
                <a:cs typeface="Trebuchet MS"/>
              </a:rPr>
              <a:t>Idea</a:t>
            </a:r>
            <a:r>
              <a:rPr dirty="0" sz="3000" spc="-15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2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93659" y="5748199"/>
            <a:ext cx="658495" cy="840740"/>
          </a:xfrm>
          <a:custGeom>
            <a:avLst/>
            <a:gdLst/>
            <a:ahLst/>
            <a:cxnLst/>
            <a:rect l="l" t="t" r="r" b="b"/>
            <a:pathLst>
              <a:path w="658494" h="840740">
                <a:moveTo>
                  <a:pt x="0" y="840420"/>
                </a:moveTo>
                <a:lnTo>
                  <a:pt x="658002" y="0"/>
                </a:lnTo>
              </a:path>
            </a:pathLst>
          </a:custGeom>
          <a:ln w="9525">
            <a:solidFill>
              <a:srgbClr val="7385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35044" y="6695275"/>
            <a:ext cx="13601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363929"/>
                </a:solidFill>
                <a:latin typeface="Trebuchet MS"/>
                <a:cs typeface="Trebuchet MS"/>
              </a:rPr>
              <a:t>Idea</a:t>
            </a:r>
            <a:r>
              <a:rPr dirty="0" sz="3000" spc="-15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-30">
                <a:solidFill>
                  <a:srgbClr val="363929"/>
                </a:solidFill>
                <a:latin typeface="Trebuchet MS"/>
                <a:cs typeface="Trebuchet MS"/>
              </a:rPr>
              <a:t>2.1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91101" y="3501516"/>
            <a:ext cx="10420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363929"/>
                </a:solidFill>
                <a:latin typeface="Trebuchet MS"/>
                <a:cs typeface="Trebuchet MS"/>
              </a:rPr>
              <a:t>Idea</a:t>
            </a:r>
            <a:r>
              <a:rPr dirty="0" sz="3000" spc="-15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3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048720" y="3958755"/>
            <a:ext cx="1091565" cy="471170"/>
          </a:xfrm>
          <a:custGeom>
            <a:avLst/>
            <a:gdLst/>
            <a:ahLst/>
            <a:cxnLst/>
            <a:rect l="l" t="t" r="r" b="b"/>
            <a:pathLst>
              <a:path w="1091565" h="471170">
                <a:moveTo>
                  <a:pt x="0" y="0"/>
                </a:moveTo>
                <a:lnTo>
                  <a:pt x="1091478" y="471137"/>
                </a:lnTo>
              </a:path>
            </a:pathLst>
          </a:custGeom>
          <a:ln w="9524">
            <a:solidFill>
              <a:srgbClr val="7385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039106" y="4505464"/>
            <a:ext cx="13601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363929"/>
                </a:solidFill>
                <a:latin typeface="Trebuchet MS"/>
                <a:cs typeface="Trebuchet MS"/>
              </a:rPr>
              <a:t>Idea</a:t>
            </a:r>
            <a:r>
              <a:rPr dirty="0" sz="3000" spc="-15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-30">
                <a:solidFill>
                  <a:srgbClr val="363929"/>
                </a:solidFill>
                <a:latin typeface="Trebuchet MS"/>
                <a:cs typeface="Trebuchet MS"/>
              </a:rPr>
              <a:t>3.1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696" y="2136203"/>
            <a:ext cx="1860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63929"/>
                </a:solidFill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463" y="3506790"/>
            <a:ext cx="11665585" cy="5277485"/>
          </a:xfrm>
          <a:prstGeom prst="rect">
            <a:avLst/>
          </a:prstGeom>
        </p:spPr>
        <p:txBody>
          <a:bodyPr wrap="square" lIns="0" tIns="335280" rIns="0" bIns="0" rtlCol="0" vert="horz">
            <a:spAutoFit/>
          </a:bodyPr>
          <a:lstStyle/>
          <a:p>
            <a:pPr marL="304800">
              <a:lnSpc>
                <a:spcPct val="100000"/>
              </a:lnSpc>
              <a:spcBef>
                <a:spcPts val="2640"/>
              </a:spcBef>
            </a:pPr>
            <a:r>
              <a:rPr dirty="0" sz="3600" spc="-130">
                <a:solidFill>
                  <a:srgbClr val="363929"/>
                </a:solidFill>
                <a:latin typeface="Trebuchet MS"/>
                <a:cs typeface="Trebuchet MS"/>
              </a:rPr>
              <a:t>For</a:t>
            </a:r>
            <a:r>
              <a:rPr dirty="0" sz="3600" spc="-9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100">
                <a:solidFill>
                  <a:srgbClr val="363929"/>
                </a:solidFill>
                <a:latin typeface="Trebuchet MS"/>
                <a:cs typeface="Trebuchet MS"/>
              </a:rPr>
              <a:t>example:</a:t>
            </a:r>
            <a:endParaRPr sz="3600">
              <a:latin typeface="Trebuchet MS"/>
              <a:cs typeface="Trebuchet MS"/>
            </a:endParaRPr>
          </a:p>
          <a:p>
            <a:pPr algn="just" marL="113030" marR="698500">
              <a:lnSpc>
                <a:spcPct val="101600"/>
              </a:lnSpc>
              <a:spcBef>
                <a:spcPts val="2195"/>
              </a:spcBef>
            </a:pPr>
            <a:r>
              <a:rPr dirty="0" sz="3200" spc="-190" b="1">
                <a:solidFill>
                  <a:srgbClr val="363929"/>
                </a:solidFill>
                <a:latin typeface="Trebuchet MS"/>
                <a:cs typeface="Trebuchet MS"/>
              </a:rPr>
              <a:t>Thesis</a:t>
            </a:r>
            <a:r>
              <a:rPr dirty="0" sz="3200" spc="-190">
                <a:solidFill>
                  <a:srgbClr val="363929"/>
                </a:solidFill>
                <a:latin typeface="Trebuchet MS"/>
                <a:cs typeface="Trebuchet MS"/>
              </a:rPr>
              <a:t>: </a:t>
            </a:r>
            <a:r>
              <a:rPr dirty="0" u="heavy" sz="3200" spc="-114">
                <a:solidFill>
                  <a:srgbClr val="363929"/>
                </a:solidFill>
                <a:uFill>
                  <a:solidFill>
                    <a:srgbClr val="363929"/>
                  </a:solidFill>
                </a:uFill>
                <a:latin typeface="Trebuchet MS"/>
                <a:cs typeface="Trebuchet MS"/>
              </a:rPr>
              <a:t>Reflective Journals </a:t>
            </a:r>
            <a:r>
              <a:rPr dirty="0" sz="3200" spc="-80">
                <a:solidFill>
                  <a:srgbClr val="363929"/>
                </a:solidFill>
                <a:latin typeface="Trebuchet MS"/>
                <a:cs typeface="Trebuchet MS"/>
              </a:rPr>
              <a:t>augment </a:t>
            </a:r>
            <a:r>
              <a:rPr dirty="0" sz="3200" spc="-165">
                <a:solidFill>
                  <a:srgbClr val="363929"/>
                </a:solidFill>
                <a:latin typeface="Trebuchet MS"/>
                <a:cs typeface="Trebuchet MS"/>
              </a:rPr>
              <a:t>the </a:t>
            </a:r>
            <a:r>
              <a:rPr dirty="0" sz="3200" spc="-55">
                <a:solidFill>
                  <a:srgbClr val="363929"/>
                </a:solidFill>
                <a:latin typeface="Trebuchet MS"/>
                <a:cs typeface="Trebuchet MS"/>
              </a:rPr>
              <a:t>learning process </a:t>
            </a:r>
            <a:r>
              <a:rPr dirty="0" sz="3200" spc="-25">
                <a:solidFill>
                  <a:srgbClr val="363929"/>
                </a:solidFill>
                <a:latin typeface="Trebuchet MS"/>
                <a:cs typeface="Trebuchet MS"/>
              </a:rPr>
              <a:t>by  helping </a:t>
            </a:r>
            <a:r>
              <a:rPr dirty="0" sz="3200" spc="-105">
                <a:solidFill>
                  <a:srgbClr val="363929"/>
                </a:solidFill>
                <a:latin typeface="Trebuchet MS"/>
                <a:cs typeface="Trebuchet MS"/>
              </a:rPr>
              <a:t>learners </a:t>
            </a:r>
            <a:r>
              <a:rPr dirty="0" sz="3200" spc="-160">
                <a:solidFill>
                  <a:srgbClr val="363929"/>
                </a:solidFill>
                <a:latin typeface="Trebuchet MS"/>
                <a:cs typeface="Trebuchet MS"/>
              </a:rPr>
              <a:t>to </a:t>
            </a:r>
            <a:r>
              <a:rPr dirty="0" sz="3200" spc="-75">
                <a:solidFill>
                  <a:srgbClr val="363929"/>
                </a:solidFill>
                <a:latin typeface="Trebuchet MS"/>
                <a:cs typeface="Trebuchet MS"/>
              </a:rPr>
              <a:t>think </a:t>
            </a:r>
            <a:r>
              <a:rPr dirty="0" sz="3200" spc="-114">
                <a:solidFill>
                  <a:srgbClr val="363929"/>
                </a:solidFill>
                <a:latin typeface="Trebuchet MS"/>
                <a:cs typeface="Trebuchet MS"/>
              </a:rPr>
              <a:t>strategically </a:t>
            </a:r>
            <a:r>
              <a:rPr dirty="0" sz="3200" spc="-75">
                <a:solidFill>
                  <a:srgbClr val="363929"/>
                </a:solidFill>
                <a:latin typeface="Trebuchet MS"/>
                <a:cs typeface="Trebuchet MS"/>
              </a:rPr>
              <a:t>about </a:t>
            </a:r>
            <a:r>
              <a:rPr dirty="0" sz="3200" spc="50">
                <a:solidFill>
                  <a:srgbClr val="363929"/>
                </a:solidFill>
                <a:latin typeface="Trebuchet MS"/>
                <a:cs typeface="Trebuchet MS"/>
              </a:rPr>
              <a:t>how </a:t>
            </a:r>
            <a:r>
              <a:rPr dirty="0" sz="3200" spc="-160">
                <a:solidFill>
                  <a:srgbClr val="363929"/>
                </a:solidFill>
                <a:latin typeface="Trebuchet MS"/>
                <a:cs typeface="Trebuchet MS"/>
              </a:rPr>
              <a:t>to </a:t>
            </a:r>
            <a:r>
              <a:rPr dirty="0" sz="3200" spc="-50">
                <a:solidFill>
                  <a:srgbClr val="363929"/>
                </a:solidFill>
                <a:latin typeface="Trebuchet MS"/>
                <a:cs typeface="Trebuchet MS"/>
              </a:rPr>
              <a:t>improve  </a:t>
            </a:r>
            <a:r>
              <a:rPr dirty="0" sz="3200" spc="-140">
                <a:solidFill>
                  <a:srgbClr val="363929"/>
                </a:solidFill>
                <a:latin typeface="Trebuchet MS"/>
                <a:cs typeface="Trebuchet MS"/>
              </a:rPr>
              <a:t>their </a:t>
            </a:r>
            <a:r>
              <a:rPr dirty="0" sz="3200" spc="50">
                <a:solidFill>
                  <a:srgbClr val="363929"/>
                </a:solidFill>
                <a:latin typeface="Trebuchet MS"/>
                <a:cs typeface="Trebuchet MS"/>
              </a:rPr>
              <a:t>own </a:t>
            </a:r>
            <a:r>
              <a:rPr dirty="0" sz="3200" spc="-55">
                <a:solidFill>
                  <a:srgbClr val="363929"/>
                </a:solidFill>
                <a:latin typeface="Trebuchet MS"/>
                <a:cs typeface="Trebuchet MS"/>
              </a:rPr>
              <a:t>learning </a:t>
            </a:r>
            <a:r>
              <a:rPr dirty="0" sz="3200" spc="-20">
                <a:solidFill>
                  <a:srgbClr val="363929"/>
                </a:solidFill>
                <a:latin typeface="Trebuchet MS"/>
                <a:cs typeface="Trebuchet MS"/>
              </a:rPr>
              <a:t>and</a:t>
            </a:r>
            <a:r>
              <a:rPr dirty="0" sz="3200" spc="-16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200" spc="-85">
                <a:solidFill>
                  <a:srgbClr val="363929"/>
                </a:solidFill>
                <a:latin typeface="Trebuchet MS"/>
                <a:cs typeface="Trebuchet MS"/>
              </a:rPr>
              <a:t>performance</a:t>
            </a:r>
            <a:endParaRPr sz="3200">
              <a:latin typeface="Trebuchet MS"/>
              <a:cs typeface="Trebuchet MS"/>
            </a:endParaRPr>
          </a:p>
          <a:p>
            <a:pPr algn="just" marL="12700" marR="5080">
              <a:lnSpc>
                <a:spcPct val="102800"/>
              </a:lnSpc>
              <a:spcBef>
                <a:spcPts val="1560"/>
              </a:spcBef>
            </a:pPr>
            <a:r>
              <a:rPr dirty="0" sz="3000" spc="-100" b="1">
                <a:solidFill>
                  <a:srgbClr val="363929"/>
                </a:solidFill>
                <a:latin typeface="Trebuchet MS"/>
                <a:cs typeface="Trebuchet MS"/>
              </a:rPr>
              <a:t>Reason </a:t>
            </a:r>
            <a:r>
              <a:rPr dirty="0" sz="3000" spc="-180" b="1">
                <a:solidFill>
                  <a:srgbClr val="363929"/>
                </a:solidFill>
                <a:latin typeface="Trebuchet MS"/>
                <a:cs typeface="Trebuchet MS"/>
              </a:rPr>
              <a:t>1</a:t>
            </a:r>
            <a:r>
              <a:rPr dirty="0" sz="3000" spc="-180">
                <a:solidFill>
                  <a:srgbClr val="363929"/>
                </a:solidFill>
                <a:latin typeface="Trebuchet MS"/>
                <a:cs typeface="Trebuchet MS"/>
              </a:rPr>
              <a:t>: </a:t>
            </a:r>
            <a:r>
              <a:rPr dirty="0" sz="3000" spc="45">
                <a:solidFill>
                  <a:srgbClr val="363929"/>
                </a:solidFill>
                <a:latin typeface="Trebuchet MS"/>
                <a:cs typeface="Trebuchet MS"/>
              </a:rPr>
              <a:t>Help </a:t>
            </a:r>
            <a:r>
              <a:rPr dirty="0" sz="3000" spc="-60">
                <a:solidFill>
                  <a:srgbClr val="363929"/>
                </a:solidFill>
                <a:latin typeface="Trebuchet MS"/>
                <a:cs typeface="Trebuchet MS"/>
              </a:rPr>
              <a:t>give insight </a:t>
            </a:r>
            <a:r>
              <a:rPr dirty="0" sz="3000" spc="-75">
                <a:solidFill>
                  <a:srgbClr val="363929"/>
                </a:solidFill>
                <a:latin typeface="Trebuchet MS"/>
                <a:cs typeface="Trebuchet MS"/>
              </a:rPr>
              <a:t>into </a:t>
            </a:r>
            <a:r>
              <a:rPr dirty="0" sz="3000" spc="45">
                <a:solidFill>
                  <a:srgbClr val="363929"/>
                </a:solidFill>
                <a:latin typeface="Trebuchet MS"/>
                <a:cs typeface="Trebuchet MS"/>
              </a:rPr>
              <a:t>own </a:t>
            </a:r>
            <a:r>
              <a:rPr dirty="0" sz="3000" spc="-140">
                <a:solidFill>
                  <a:srgbClr val="363929"/>
                </a:solidFill>
                <a:latin typeface="Trebuchet MS"/>
                <a:cs typeface="Trebuchet MS"/>
              </a:rPr>
              <a:t>patterns </a:t>
            </a:r>
            <a:r>
              <a:rPr dirty="0" sz="3000" spc="-110">
                <a:solidFill>
                  <a:srgbClr val="363929"/>
                </a:solidFill>
                <a:latin typeface="Trebuchet MS"/>
                <a:cs typeface="Trebuchet MS"/>
              </a:rPr>
              <a:t>of </a:t>
            </a:r>
            <a:r>
              <a:rPr dirty="0" sz="3000" spc="-50">
                <a:solidFill>
                  <a:srgbClr val="363929"/>
                </a:solidFill>
                <a:latin typeface="Trebuchet MS"/>
                <a:cs typeface="Trebuchet MS"/>
              </a:rPr>
              <a:t>learning </a:t>
            </a:r>
            <a:r>
              <a:rPr dirty="0" sz="3000" spc="-20">
                <a:solidFill>
                  <a:srgbClr val="363929"/>
                </a:solidFill>
                <a:latin typeface="Trebuchet MS"/>
                <a:cs typeface="Trebuchet MS"/>
              </a:rPr>
              <a:t>and </a:t>
            </a:r>
            <a:r>
              <a:rPr dirty="0" sz="3000" spc="-60">
                <a:solidFill>
                  <a:srgbClr val="363929"/>
                </a:solidFill>
                <a:latin typeface="Trebuchet MS"/>
                <a:cs typeface="Trebuchet MS"/>
              </a:rPr>
              <a:t>monitor  </a:t>
            </a:r>
            <a:r>
              <a:rPr dirty="0" sz="3000" spc="-65">
                <a:solidFill>
                  <a:srgbClr val="363929"/>
                </a:solidFill>
                <a:latin typeface="Trebuchet MS"/>
                <a:cs typeface="Trebuchet MS"/>
              </a:rPr>
              <a:t>progress </a:t>
            </a:r>
            <a:r>
              <a:rPr dirty="0" sz="3000" spc="-70">
                <a:solidFill>
                  <a:srgbClr val="363929"/>
                </a:solidFill>
                <a:latin typeface="Trebuchet MS"/>
                <a:cs typeface="Trebuchet MS"/>
              </a:rPr>
              <a:t>(plus</a:t>
            </a:r>
            <a:r>
              <a:rPr dirty="0" sz="3000" spc="-8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-70">
                <a:solidFill>
                  <a:srgbClr val="363929"/>
                </a:solidFill>
                <a:latin typeface="Trebuchet MS"/>
                <a:cs typeface="Trebuchet MS"/>
              </a:rPr>
              <a:t>evidence)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rebuchet MS"/>
              <a:cs typeface="Trebuchet MS"/>
            </a:endParaRPr>
          </a:p>
          <a:p>
            <a:pPr algn="just" marL="153670" marR="5080">
              <a:lnSpc>
                <a:spcPct val="102800"/>
              </a:lnSpc>
              <a:spcBef>
                <a:spcPts val="5"/>
              </a:spcBef>
            </a:pPr>
            <a:r>
              <a:rPr dirty="0" sz="3000" spc="-100" b="1">
                <a:solidFill>
                  <a:srgbClr val="363929"/>
                </a:solidFill>
                <a:latin typeface="Trebuchet MS"/>
                <a:cs typeface="Trebuchet MS"/>
              </a:rPr>
              <a:t>Reason </a:t>
            </a:r>
            <a:r>
              <a:rPr dirty="0" sz="3000" spc="-185" b="1">
                <a:solidFill>
                  <a:srgbClr val="363929"/>
                </a:solidFill>
                <a:latin typeface="Trebuchet MS"/>
                <a:cs typeface="Trebuchet MS"/>
              </a:rPr>
              <a:t>2</a:t>
            </a:r>
            <a:r>
              <a:rPr dirty="0" sz="3000" spc="-185">
                <a:solidFill>
                  <a:srgbClr val="363929"/>
                </a:solidFill>
                <a:latin typeface="Trebuchet MS"/>
                <a:cs typeface="Trebuchet MS"/>
              </a:rPr>
              <a:t>: </a:t>
            </a:r>
            <a:r>
              <a:rPr dirty="0" sz="3000" spc="45">
                <a:solidFill>
                  <a:srgbClr val="363929"/>
                </a:solidFill>
                <a:latin typeface="Trebuchet MS"/>
                <a:cs typeface="Trebuchet MS"/>
              </a:rPr>
              <a:t>Help </a:t>
            </a:r>
            <a:r>
              <a:rPr dirty="0" sz="3000" spc="-100">
                <a:solidFill>
                  <a:srgbClr val="363929"/>
                </a:solidFill>
                <a:latin typeface="Trebuchet MS"/>
                <a:cs typeface="Trebuchet MS"/>
              </a:rPr>
              <a:t>identify </a:t>
            </a:r>
            <a:r>
              <a:rPr dirty="0" sz="3000" spc="-105">
                <a:solidFill>
                  <a:srgbClr val="363929"/>
                </a:solidFill>
                <a:latin typeface="Trebuchet MS"/>
                <a:cs typeface="Trebuchet MS"/>
              </a:rPr>
              <a:t>areas </a:t>
            </a:r>
            <a:r>
              <a:rPr dirty="0" sz="3000" spc="-130">
                <a:solidFill>
                  <a:srgbClr val="363929"/>
                </a:solidFill>
                <a:latin typeface="Trebuchet MS"/>
                <a:cs typeface="Trebuchet MS"/>
              </a:rPr>
              <a:t>for </a:t>
            </a:r>
            <a:r>
              <a:rPr dirty="0" sz="3000" spc="-70">
                <a:solidFill>
                  <a:srgbClr val="363929"/>
                </a:solidFill>
                <a:latin typeface="Trebuchet MS"/>
                <a:cs typeface="Trebuchet MS"/>
              </a:rPr>
              <a:t>improvement </a:t>
            </a:r>
            <a:r>
              <a:rPr dirty="0" sz="3000" spc="-20">
                <a:solidFill>
                  <a:srgbClr val="363929"/>
                </a:solidFill>
                <a:latin typeface="Trebuchet MS"/>
                <a:cs typeface="Trebuchet MS"/>
              </a:rPr>
              <a:t>and </a:t>
            </a:r>
            <a:r>
              <a:rPr dirty="0" sz="3000" spc="-30">
                <a:solidFill>
                  <a:srgbClr val="363929"/>
                </a:solidFill>
                <a:latin typeface="Trebuchet MS"/>
                <a:cs typeface="Trebuchet MS"/>
              </a:rPr>
              <a:t>plan </a:t>
            </a:r>
            <a:r>
              <a:rPr dirty="0" sz="3000" spc="-40">
                <a:solidFill>
                  <a:srgbClr val="363929"/>
                </a:solidFill>
                <a:latin typeface="Trebuchet MS"/>
                <a:cs typeface="Trebuchet MS"/>
              </a:rPr>
              <a:t>changes  </a:t>
            </a:r>
            <a:r>
              <a:rPr dirty="0" sz="3000" spc="-70">
                <a:solidFill>
                  <a:srgbClr val="363929"/>
                </a:solidFill>
                <a:latin typeface="Trebuchet MS"/>
                <a:cs typeface="Trebuchet MS"/>
              </a:rPr>
              <a:t>(plus</a:t>
            </a:r>
            <a:r>
              <a:rPr dirty="0" sz="3000" spc="-7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-70">
                <a:solidFill>
                  <a:srgbClr val="363929"/>
                </a:solidFill>
                <a:latin typeface="Trebuchet MS"/>
                <a:cs typeface="Trebuchet MS"/>
              </a:rPr>
              <a:t>evidence)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75000" y="673100"/>
            <a:ext cx="75565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</p:txBody>
      </p:sp>
      <p:sp>
        <p:nvSpPr>
          <p:cNvPr id="6" name="object 6"/>
          <p:cNvSpPr/>
          <p:nvPr/>
        </p:nvSpPr>
        <p:spPr>
          <a:xfrm>
            <a:off x="3492500" y="1447800"/>
            <a:ext cx="68961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10842" y="1121535"/>
            <a:ext cx="10045065" cy="2136775"/>
          </a:xfrm>
          <a:prstGeom prst="rect">
            <a:avLst/>
          </a:prstGeom>
        </p:spPr>
        <p:txBody>
          <a:bodyPr wrap="square" lIns="0" tIns="208279" rIns="0" bIns="0" rtlCol="0" vert="horz">
            <a:spAutoFit/>
          </a:bodyPr>
          <a:lstStyle/>
          <a:p>
            <a:pPr algn="ctr" marL="166370">
              <a:lnSpc>
                <a:spcPct val="100000"/>
              </a:lnSpc>
              <a:spcBef>
                <a:spcPts val="1639"/>
              </a:spcBef>
            </a:pPr>
            <a:r>
              <a:rPr dirty="0" sz="4200" spc="-145">
                <a:solidFill>
                  <a:srgbClr val="363929"/>
                </a:solidFill>
                <a:latin typeface="Trebuchet MS"/>
                <a:cs typeface="Trebuchet MS"/>
              </a:rPr>
              <a:t>Stage </a:t>
            </a:r>
            <a:r>
              <a:rPr dirty="0" sz="4200" spc="130">
                <a:solidFill>
                  <a:srgbClr val="363929"/>
                </a:solidFill>
                <a:latin typeface="Trebuchet MS"/>
                <a:cs typeface="Trebuchet MS"/>
              </a:rPr>
              <a:t>5 </a:t>
            </a:r>
            <a:r>
              <a:rPr dirty="0" sz="4200" spc="-100">
                <a:solidFill>
                  <a:srgbClr val="363929"/>
                </a:solidFill>
                <a:latin typeface="Trebuchet MS"/>
                <a:cs typeface="Trebuchet MS"/>
              </a:rPr>
              <a:t>Formulating</a:t>
            </a:r>
            <a:r>
              <a:rPr dirty="0" sz="4200" spc="-30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4200" spc="-120">
                <a:solidFill>
                  <a:srgbClr val="363929"/>
                </a:solidFill>
                <a:latin typeface="Trebuchet MS"/>
                <a:cs typeface="Trebuchet MS"/>
              </a:rPr>
              <a:t>argument</a:t>
            </a:r>
            <a:endParaRPr sz="4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dirty="0" sz="3600" spc="155">
                <a:solidFill>
                  <a:srgbClr val="363929"/>
                </a:solidFill>
                <a:latin typeface="Trebuchet MS"/>
                <a:cs typeface="Trebuchet MS"/>
              </a:rPr>
              <a:t>An</a:t>
            </a:r>
            <a:r>
              <a:rPr dirty="0" sz="3600" spc="-8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105">
                <a:solidFill>
                  <a:srgbClr val="363929"/>
                </a:solidFill>
                <a:latin typeface="Trebuchet MS"/>
                <a:cs typeface="Trebuchet MS"/>
              </a:rPr>
              <a:t>argument</a:t>
            </a:r>
            <a:r>
              <a:rPr dirty="0" sz="3600" spc="-8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290">
                <a:solidFill>
                  <a:srgbClr val="363929"/>
                </a:solidFill>
                <a:latin typeface="Trebuchet MS"/>
                <a:cs typeface="Trebuchet MS"/>
              </a:rPr>
              <a:t>=</a:t>
            </a:r>
            <a:r>
              <a:rPr dirty="0" sz="3600" spc="-35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90">
                <a:solidFill>
                  <a:srgbClr val="363929"/>
                </a:solidFill>
                <a:latin typeface="Trebuchet MS"/>
                <a:cs typeface="Trebuchet MS"/>
              </a:rPr>
              <a:t>Thesis</a:t>
            </a:r>
            <a:r>
              <a:rPr dirty="0" sz="3600" spc="-8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290">
                <a:solidFill>
                  <a:srgbClr val="363929"/>
                </a:solidFill>
                <a:latin typeface="Trebuchet MS"/>
                <a:cs typeface="Trebuchet MS"/>
              </a:rPr>
              <a:t>+</a:t>
            </a:r>
            <a:r>
              <a:rPr dirty="0" sz="3600" spc="-8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105">
                <a:solidFill>
                  <a:srgbClr val="363929"/>
                </a:solidFill>
                <a:latin typeface="Trebuchet MS"/>
                <a:cs typeface="Trebuchet MS"/>
              </a:rPr>
              <a:t>reasons(from</a:t>
            </a:r>
            <a:r>
              <a:rPr dirty="0" sz="3600" spc="-8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35">
                <a:solidFill>
                  <a:srgbClr val="363929"/>
                </a:solidFill>
                <a:latin typeface="Trebuchet MS"/>
                <a:cs typeface="Trebuchet MS"/>
              </a:rPr>
              <a:t>your</a:t>
            </a:r>
            <a:r>
              <a:rPr dirty="0" sz="3600" spc="-8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100">
                <a:solidFill>
                  <a:srgbClr val="363929"/>
                </a:solidFill>
                <a:latin typeface="Trebuchet MS"/>
                <a:cs typeface="Trebuchet MS"/>
              </a:rPr>
              <a:t>reading,</a:t>
            </a:r>
            <a:endParaRPr sz="3600">
              <a:latin typeface="Trebuchet MS"/>
              <a:cs typeface="Trebuchet MS"/>
            </a:endParaRPr>
          </a:p>
          <a:p>
            <a:pPr algn="ctr" marR="321945">
              <a:lnSpc>
                <a:spcPct val="100000"/>
              </a:lnSpc>
              <a:spcBef>
                <a:spcPts val="80"/>
              </a:spcBef>
            </a:pPr>
            <a:r>
              <a:rPr dirty="0" sz="3600" spc="-70">
                <a:solidFill>
                  <a:srgbClr val="363929"/>
                </a:solidFill>
                <a:latin typeface="Trebuchet MS"/>
                <a:cs typeface="Trebuchet MS"/>
              </a:rPr>
              <a:t>or </a:t>
            </a:r>
            <a:r>
              <a:rPr dirty="0" sz="3600" spc="60">
                <a:solidFill>
                  <a:srgbClr val="363929"/>
                </a:solidFill>
                <a:latin typeface="Trebuchet MS"/>
                <a:cs typeface="Trebuchet MS"/>
              </a:rPr>
              <a:t>own</a:t>
            </a:r>
            <a:r>
              <a:rPr dirty="0" sz="3600" spc="-11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600" spc="-140">
                <a:solidFill>
                  <a:srgbClr val="363929"/>
                </a:solidFill>
                <a:latin typeface="Trebuchet MS"/>
                <a:cs typeface="Trebuchet MS"/>
              </a:rPr>
              <a:t>research)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0" y="673100"/>
            <a:ext cx="75565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</p:txBody>
      </p:sp>
      <p:sp>
        <p:nvSpPr>
          <p:cNvPr id="4" name="object 4"/>
          <p:cNvSpPr/>
          <p:nvPr/>
        </p:nvSpPr>
        <p:spPr>
          <a:xfrm>
            <a:off x="3378200" y="1447800"/>
            <a:ext cx="71247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25765" y="1317218"/>
            <a:ext cx="8945880" cy="759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8485">
              <a:lnSpc>
                <a:spcPct val="100000"/>
              </a:lnSpc>
              <a:spcBef>
                <a:spcPts val="100"/>
              </a:spcBef>
            </a:pPr>
            <a:r>
              <a:rPr dirty="0" sz="4200" spc="-145">
                <a:solidFill>
                  <a:srgbClr val="363929"/>
                </a:solidFill>
                <a:latin typeface="Trebuchet MS"/>
                <a:cs typeface="Trebuchet MS"/>
              </a:rPr>
              <a:t>Stage </a:t>
            </a:r>
            <a:r>
              <a:rPr dirty="0" sz="4200" spc="130">
                <a:solidFill>
                  <a:srgbClr val="363929"/>
                </a:solidFill>
                <a:latin typeface="Trebuchet MS"/>
                <a:cs typeface="Trebuchet MS"/>
              </a:rPr>
              <a:t>5 </a:t>
            </a:r>
            <a:r>
              <a:rPr dirty="0" sz="4200" spc="-125">
                <a:solidFill>
                  <a:srgbClr val="363929"/>
                </a:solidFill>
                <a:latin typeface="Trebuchet MS"/>
                <a:cs typeface="Trebuchet MS"/>
              </a:rPr>
              <a:t>construct </a:t>
            </a:r>
            <a:r>
              <a:rPr dirty="0" sz="4200" spc="-220">
                <a:solidFill>
                  <a:srgbClr val="363929"/>
                </a:solidFill>
                <a:latin typeface="Trebuchet MS"/>
                <a:cs typeface="Trebuchet MS"/>
              </a:rPr>
              <a:t>the</a:t>
            </a:r>
            <a:r>
              <a:rPr dirty="0" sz="4200" spc="-29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4200" spc="-120">
                <a:solidFill>
                  <a:srgbClr val="363929"/>
                </a:solidFill>
                <a:latin typeface="Trebuchet MS"/>
                <a:cs typeface="Trebuchet MS"/>
              </a:rPr>
              <a:t>argument</a:t>
            </a:r>
            <a:endParaRPr sz="4200">
              <a:latin typeface="Trebuchet MS"/>
              <a:cs typeface="Trebuchet MS"/>
            </a:endParaRPr>
          </a:p>
          <a:p>
            <a:pPr marL="12700" marR="1450975">
              <a:lnSpc>
                <a:spcPct val="102800"/>
              </a:lnSpc>
              <a:spcBef>
                <a:spcPts val="2780"/>
              </a:spcBef>
            </a:pPr>
            <a:r>
              <a:rPr dirty="0" sz="3000" spc="-35" b="1">
                <a:solidFill>
                  <a:srgbClr val="363929"/>
                </a:solidFill>
                <a:latin typeface="Trebuchet MS"/>
                <a:cs typeface="Trebuchet MS"/>
              </a:rPr>
              <a:t>Method </a:t>
            </a:r>
            <a:r>
              <a:rPr dirty="0" sz="3000" spc="-90" b="1">
                <a:solidFill>
                  <a:srgbClr val="363929"/>
                </a:solidFill>
                <a:latin typeface="Trebuchet MS"/>
                <a:cs typeface="Trebuchet MS"/>
              </a:rPr>
              <a:t>1 </a:t>
            </a:r>
            <a:r>
              <a:rPr dirty="0" sz="3000" spc="395" b="1">
                <a:solidFill>
                  <a:srgbClr val="363929"/>
                </a:solidFill>
                <a:latin typeface="Trebuchet MS"/>
                <a:cs typeface="Trebuchet MS"/>
              </a:rPr>
              <a:t>– </a:t>
            </a:r>
            <a:r>
              <a:rPr dirty="0" sz="3000" spc="-120" b="1">
                <a:solidFill>
                  <a:srgbClr val="363929"/>
                </a:solidFill>
                <a:latin typeface="Trebuchet MS"/>
                <a:cs typeface="Trebuchet MS"/>
              </a:rPr>
              <a:t>analyses </a:t>
            </a:r>
            <a:r>
              <a:rPr dirty="0" sz="3000" spc="-145" b="1">
                <a:solidFill>
                  <a:srgbClr val="363929"/>
                </a:solidFill>
                <a:latin typeface="Trebuchet MS"/>
                <a:cs typeface="Trebuchet MS"/>
              </a:rPr>
              <a:t>alternate </a:t>
            </a:r>
            <a:r>
              <a:rPr dirty="0" sz="3000" spc="-105" b="1">
                <a:solidFill>
                  <a:srgbClr val="363929"/>
                </a:solidFill>
                <a:latin typeface="Trebuchet MS"/>
                <a:cs typeface="Trebuchet MS"/>
              </a:rPr>
              <a:t>views </a:t>
            </a:r>
            <a:r>
              <a:rPr dirty="0" sz="3000" spc="-85" b="1">
                <a:solidFill>
                  <a:srgbClr val="363929"/>
                </a:solidFill>
                <a:latin typeface="Trebuchet MS"/>
                <a:cs typeface="Trebuchet MS"/>
              </a:rPr>
              <a:t>in</a:t>
            </a:r>
            <a:r>
              <a:rPr dirty="0" sz="3000" spc="-385" b="1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-120" b="1">
                <a:solidFill>
                  <a:srgbClr val="363929"/>
                </a:solidFill>
                <a:latin typeface="Trebuchet MS"/>
                <a:cs typeface="Trebuchet MS"/>
              </a:rPr>
              <a:t>detail  </a:t>
            </a:r>
            <a:r>
              <a:rPr dirty="0" sz="3000" spc="135" b="1">
                <a:solidFill>
                  <a:srgbClr val="363929"/>
                </a:solidFill>
                <a:latin typeface="Trebuchet MS"/>
                <a:cs typeface="Trebuchet MS"/>
              </a:rPr>
              <a:t>ARGUMENT</a:t>
            </a:r>
            <a:r>
              <a:rPr dirty="0" sz="3000" spc="-190" b="1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100" b="1">
                <a:solidFill>
                  <a:srgbClr val="363929"/>
                </a:solidFill>
                <a:latin typeface="Trebuchet MS"/>
                <a:cs typeface="Trebuchet MS"/>
              </a:rPr>
              <a:t>A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90">
                <a:solidFill>
                  <a:srgbClr val="363929"/>
                </a:solidFill>
                <a:latin typeface="Trebuchet MS"/>
                <a:cs typeface="Trebuchet MS"/>
              </a:rPr>
              <a:t>Point</a:t>
            </a:r>
            <a:r>
              <a:rPr dirty="0" sz="3000" spc="-14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1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-90">
                <a:solidFill>
                  <a:srgbClr val="363929"/>
                </a:solidFill>
                <a:latin typeface="Trebuchet MS"/>
                <a:cs typeface="Trebuchet MS"/>
              </a:rPr>
              <a:t>Point</a:t>
            </a:r>
            <a:r>
              <a:rPr dirty="0" sz="3000" spc="-14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2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000" spc="-90">
                <a:solidFill>
                  <a:srgbClr val="363929"/>
                </a:solidFill>
                <a:latin typeface="Trebuchet MS"/>
                <a:cs typeface="Trebuchet MS"/>
              </a:rPr>
              <a:t>Point</a:t>
            </a:r>
            <a:r>
              <a:rPr dirty="0" sz="3000" spc="-14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3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795">
                <a:solidFill>
                  <a:srgbClr val="363929"/>
                </a:solidFill>
                <a:latin typeface="Trebuchet MS"/>
                <a:cs typeface="Trebuchet MS"/>
              </a:rPr>
              <a:t>…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000" spc="135" b="1">
                <a:solidFill>
                  <a:srgbClr val="363929"/>
                </a:solidFill>
                <a:latin typeface="Trebuchet MS"/>
                <a:cs typeface="Trebuchet MS"/>
              </a:rPr>
              <a:t>ARGUMENT</a:t>
            </a:r>
            <a:r>
              <a:rPr dirty="0" sz="3000" spc="-70" b="1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-100" b="1">
                <a:solidFill>
                  <a:srgbClr val="363929"/>
                </a:solidFill>
                <a:latin typeface="Trebuchet MS"/>
                <a:cs typeface="Trebuchet MS"/>
              </a:rPr>
              <a:t>B(Counterargument)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80">
                <a:solidFill>
                  <a:srgbClr val="363929"/>
                </a:solidFill>
                <a:latin typeface="Trebuchet MS"/>
                <a:cs typeface="Trebuchet MS"/>
              </a:rPr>
              <a:t>Counter-Point</a:t>
            </a:r>
            <a:r>
              <a:rPr dirty="0" sz="3000" spc="-16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1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000" spc="-80">
                <a:solidFill>
                  <a:srgbClr val="363929"/>
                </a:solidFill>
                <a:latin typeface="Trebuchet MS"/>
                <a:cs typeface="Trebuchet MS"/>
              </a:rPr>
              <a:t>Counter-Point</a:t>
            </a:r>
            <a:r>
              <a:rPr dirty="0" sz="3000" spc="-16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90">
                <a:solidFill>
                  <a:srgbClr val="363929"/>
                </a:solidFill>
                <a:latin typeface="Trebuchet MS"/>
                <a:cs typeface="Trebuchet MS"/>
              </a:rPr>
              <a:t>2</a:t>
            </a:r>
            <a:endParaRPr sz="3000">
              <a:latin typeface="Trebuchet MS"/>
              <a:cs typeface="Trebuchet MS"/>
            </a:endParaRPr>
          </a:p>
          <a:p>
            <a:pPr marL="118110">
              <a:lnSpc>
                <a:spcPct val="100000"/>
              </a:lnSpc>
              <a:spcBef>
                <a:spcPts val="100"/>
              </a:spcBef>
            </a:pPr>
            <a:r>
              <a:rPr dirty="0" sz="3000" spc="795">
                <a:solidFill>
                  <a:srgbClr val="363929"/>
                </a:solidFill>
                <a:latin typeface="Trebuchet MS"/>
                <a:cs typeface="Trebuchet MS"/>
              </a:rPr>
              <a:t>…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0" y="673100"/>
            <a:ext cx="75565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78200" y="1447800"/>
            <a:ext cx="71247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28213" y="474027"/>
            <a:ext cx="7578090" cy="150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680"/>
              </a:lnSpc>
              <a:spcBef>
                <a:spcPts val="100"/>
              </a:spcBef>
              <a:tabLst>
                <a:tab pos="2965450" algn="l"/>
              </a:tabLst>
            </a:pPr>
            <a:r>
              <a:rPr dirty="0" sz="5600">
                <a:solidFill>
                  <a:srgbClr val="363929"/>
                </a:solidFill>
                <a:latin typeface="Arial"/>
                <a:cs typeface="Arial"/>
              </a:rPr>
              <a:t>Planning	your</a:t>
            </a:r>
            <a:r>
              <a:rPr dirty="0" sz="5600" spc="-100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5600">
                <a:solidFill>
                  <a:srgbClr val="363929"/>
                </a:solidFill>
                <a:latin typeface="Arial"/>
                <a:cs typeface="Arial"/>
              </a:rPr>
              <a:t>argument</a:t>
            </a:r>
            <a:endParaRPr sz="5600">
              <a:latin typeface="Arial"/>
              <a:cs typeface="Arial"/>
            </a:endParaRPr>
          </a:p>
          <a:p>
            <a:pPr algn="ctr">
              <a:lnSpc>
                <a:spcPts val="5000"/>
              </a:lnSpc>
            </a:pPr>
            <a:r>
              <a:rPr dirty="0" sz="4200" spc="-145">
                <a:solidFill>
                  <a:srgbClr val="363929"/>
                </a:solidFill>
                <a:latin typeface="Trebuchet MS"/>
                <a:cs typeface="Trebuchet MS"/>
              </a:rPr>
              <a:t>Stage </a:t>
            </a:r>
            <a:r>
              <a:rPr dirty="0" sz="4200" spc="130">
                <a:solidFill>
                  <a:srgbClr val="363929"/>
                </a:solidFill>
                <a:latin typeface="Trebuchet MS"/>
                <a:cs typeface="Trebuchet MS"/>
              </a:rPr>
              <a:t>5 </a:t>
            </a:r>
            <a:r>
              <a:rPr dirty="0" sz="4200" spc="-125">
                <a:solidFill>
                  <a:srgbClr val="363929"/>
                </a:solidFill>
                <a:latin typeface="Trebuchet MS"/>
                <a:cs typeface="Trebuchet MS"/>
              </a:rPr>
              <a:t>construct </a:t>
            </a:r>
            <a:r>
              <a:rPr dirty="0" sz="4200" spc="-220">
                <a:solidFill>
                  <a:srgbClr val="363929"/>
                </a:solidFill>
                <a:latin typeface="Trebuchet MS"/>
                <a:cs typeface="Trebuchet MS"/>
              </a:rPr>
              <a:t>the</a:t>
            </a:r>
            <a:r>
              <a:rPr dirty="0" sz="4200" spc="-285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4200" spc="-120">
                <a:solidFill>
                  <a:srgbClr val="363929"/>
                </a:solidFill>
                <a:latin typeface="Trebuchet MS"/>
                <a:cs typeface="Trebuchet MS"/>
              </a:rPr>
              <a:t>argument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5724" y="2682608"/>
            <a:ext cx="10323830" cy="95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dirty="0" sz="3000" spc="-35" b="1">
                <a:solidFill>
                  <a:srgbClr val="363929"/>
                </a:solidFill>
                <a:latin typeface="Trebuchet MS"/>
                <a:cs typeface="Trebuchet MS"/>
              </a:rPr>
              <a:t>Method </a:t>
            </a:r>
            <a:r>
              <a:rPr dirty="0" sz="3000" spc="-90" b="1">
                <a:solidFill>
                  <a:srgbClr val="363929"/>
                </a:solidFill>
                <a:latin typeface="Trebuchet MS"/>
                <a:cs typeface="Trebuchet MS"/>
              </a:rPr>
              <a:t>2 </a:t>
            </a:r>
            <a:r>
              <a:rPr dirty="0" sz="3000" spc="395" b="1">
                <a:solidFill>
                  <a:srgbClr val="363929"/>
                </a:solidFill>
                <a:latin typeface="Trebuchet MS"/>
                <a:cs typeface="Trebuchet MS"/>
              </a:rPr>
              <a:t>– </a:t>
            </a:r>
            <a:r>
              <a:rPr dirty="0" sz="3000" spc="-125" b="1">
                <a:solidFill>
                  <a:srgbClr val="363929"/>
                </a:solidFill>
                <a:latin typeface="Trebuchet MS"/>
                <a:cs typeface="Trebuchet MS"/>
              </a:rPr>
              <a:t>this </a:t>
            </a:r>
            <a:r>
              <a:rPr dirty="0" sz="3000" spc="-120" b="1">
                <a:solidFill>
                  <a:srgbClr val="363929"/>
                </a:solidFill>
                <a:latin typeface="Trebuchet MS"/>
                <a:cs typeface="Trebuchet MS"/>
              </a:rPr>
              <a:t>method </a:t>
            </a:r>
            <a:r>
              <a:rPr dirty="0" sz="3000" spc="-95" b="1">
                <a:solidFill>
                  <a:srgbClr val="363929"/>
                </a:solidFill>
                <a:latin typeface="Trebuchet MS"/>
                <a:cs typeface="Trebuchet MS"/>
              </a:rPr>
              <a:t>is </a:t>
            </a:r>
            <a:r>
              <a:rPr dirty="0" sz="3000" spc="-114" b="1">
                <a:solidFill>
                  <a:srgbClr val="363929"/>
                </a:solidFill>
                <a:latin typeface="Trebuchet MS"/>
                <a:cs typeface="Trebuchet MS"/>
              </a:rPr>
              <a:t>more </a:t>
            </a:r>
            <a:r>
              <a:rPr dirty="0" sz="3000" spc="-90" b="1">
                <a:solidFill>
                  <a:srgbClr val="363929"/>
                </a:solidFill>
                <a:latin typeface="Trebuchet MS"/>
                <a:cs typeface="Trebuchet MS"/>
              </a:rPr>
              <a:t>analytical </a:t>
            </a:r>
            <a:r>
              <a:rPr dirty="0" sz="3000" spc="-95" b="1">
                <a:solidFill>
                  <a:srgbClr val="363929"/>
                </a:solidFill>
                <a:latin typeface="Trebuchet MS"/>
                <a:cs typeface="Trebuchet MS"/>
              </a:rPr>
              <a:t>and </a:t>
            </a:r>
            <a:r>
              <a:rPr dirty="0" sz="3000" spc="-130" b="1">
                <a:solidFill>
                  <a:srgbClr val="363929"/>
                </a:solidFill>
                <a:latin typeface="Trebuchet MS"/>
                <a:cs typeface="Trebuchet MS"/>
              </a:rPr>
              <a:t>enables </a:t>
            </a:r>
            <a:r>
              <a:rPr dirty="0" sz="3000" spc="-175" b="1">
                <a:solidFill>
                  <a:srgbClr val="363929"/>
                </a:solidFill>
                <a:latin typeface="Trebuchet MS"/>
                <a:cs typeface="Trebuchet MS"/>
              </a:rPr>
              <a:t>the  </a:t>
            </a:r>
            <a:r>
              <a:rPr dirty="0" sz="3000" spc="-125" b="1">
                <a:solidFill>
                  <a:srgbClr val="363929"/>
                </a:solidFill>
                <a:latin typeface="Trebuchet MS"/>
                <a:cs typeface="Trebuchet MS"/>
              </a:rPr>
              <a:t>writer </a:t>
            </a:r>
            <a:r>
              <a:rPr dirty="0" sz="3000" spc="-114" b="1">
                <a:solidFill>
                  <a:srgbClr val="363929"/>
                </a:solidFill>
                <a:latin typeface="Trebuchet MS"/>
                <a:cs typeface="Trebuchet MS"/>
              </a:rPr>
              <a:t>to </a:t>
            </a:r>
            <a:r>
              <a:rPr dirty="0" sz="3000" spc="-170" b="1">
                <a:solidFill>
                  <a:srgbClr val="363929"/>
                </a:solidFill>
                <a:latin typeface="Trebuchet MS"/>
                <a:cs typeface="Trebuchet MS"/>
              </a:rPr>
              <a:t>keep </a:t>
            </a:r>
            <a:r>
              <a:rPr dirty="0" sz="3000" spc="-100" b="1">
                <a:solidFill>
                  <a:srgbClr val="363929"/>
                </a:solidFill>
                <a:latin typeface="Trebuchet MS"/>
                <a:cs typeface="Trebuchet MS"/>
              </a:rPr>
              <a:t>reinforcing his </a:t>
            </a:r>
            <a:r>
              <a:rPr dirty="0" sz="3000" spc="-65" b="1">
                <a:solidFill>
                  <a:srgbClr val="363929"/>
                </a:solidFill>
                <a:latin typeface="Trebuchet MS"/>
                <a:cs typeface="Trebuchet MS"/>
              </a:rPr>
              <a:t>own </a:t>
            </a:r>
            <a:r>
              <a:rPr dirty="0" sz="3000" spc="-95" b="1">
                <a:solidFill>
                  <a:srgbClr val="363929"/>
                </a:solidFill>
                <a:latin typeface="Trebuchet MS"/>
                <a:cs typeface="Trebuchet MS"/>
              </a:rPr>
              <a:t>point </a:t>
            </a:r>
            <a:r>
              <a:rPr dirty="0" sz="3000" spc="-100" b="1">
                <a:solidFill>
                  <a:srgbClr val="363929"/>
                </a:solidFill>
                <a:latin typeface="Trebuchet MS"/>
                <a:cs typeface="Trebuchet MS"/>
              </a:rPr>
              <a:t>of</a:t>
            </a:r>
            <a:r>
              <a:rPr dirty="0" sz="3000" spc="220" b="1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000" spc="-180" b="1">
                <a:solidFill>
                  <a:srgbClr val="363929"/>
                </a:solidFill>
                <a:latin typeface="Trebuchet MS"/>
                <a:cs typeface="Trebuchet MS"/>
              </a:rPr>
              <a:t>view.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26984" y="4200074"/>
            <a:ext cx="10835182" cy="4902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52968" y="3705898"/>
            <a:ext cx="348230" cy="21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6368" y="3456076"/>
            <a:ext cx="77241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5">
                <a:latin typeface="Trebuchet MS"/>
                <a:cs typeface="Trebuchet MS"/>
              </a:rPr>
              <a:t>Now, </a:t>
            </a:r>
            <a:r>
              <a:rPr dirty="0" sz="4000" spc="20">
                <a:latin typeface="Trebuchet MS"/>
                <a:cs typeface="Trebuchet MS"/>
              </a:rPr>
              <a:t>you </a:t>
            </a:r>
            <a:r>
              <a:rPr dirty="0" sz="4000" spc="-170">
                <a:latin typeface="Trebuchet MS"/>
                <a:cs typeface="Trebuchet MS"/>
              </a:rPr>
              <a:t>are </a:t>
            </a:r>
            <a:r>
              <a:rPr dirty="0" sz="4000" spc="-120">
                <a:latin typeface="Trebuchet MS"/>
                <a:cs typeface="Trebuchet MS"/>
              </a:rPr>
              <a:t>ready </a:t>
            </a:r>
            <a:r>
              <a:rPr dirty="0" sz="4000" spc="-200">
                <a:latin typeface="Trebuchet MS"/>
                <a:cs typeface="Trebuchet MS"/>
              </a:rPr>
              <a:t>to </a:t>
            </a:r>
            <a:r>
              <a:rPr dirty="0" sz="4000" spc="-270">
                <a:latin typeface="Trebuchet MS"/>
                <a:cs typeface="Trebuchet MS"/>
              </a:rPr>
              <a:t>start</a:t>
            </a:r>
            <a:r>
              <a:rPr dirty="0" sz="4000" spc="-150">
                <a:latin typeface="Trebuchet MS"/>
                <a:cs typeface="Trebuchet MS"/>
              </a:rPr>
              <a:t> </a:t>
            </a:r>
            <a:r>
              <a:rPr dirty="0" sz="4000" spc="-120">
                <a:latin typeface="Trebuchet MS"/>
                <a:cs typeface="Trebuchet MS"/>
              </a:rPr>
              <a:t>writing.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4600" y="1536700"/>
            <a:ext cx="552450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42764" y="1428953"/>
            <a:ext cx="5541010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>
                <a:solidFill>
                  <a:srgbClr val="363929"/>
                </a:solidFill>
                <a:latin typeface="Arial"/>
                <a:cs typeface="Arial"/>
              </a:rPr>
              <a:t>Answer </a:t>
            </a:r>
            <a:r>
              <a:rPr dirty="0" sz="3100" spc="-5">
                <a:solidFill>
                  <a:srgbClr val="363929"/>
                </a:solidFill>
                <a:latin typeface="Arial"/>
                <a:cs typeface="Arial"/>
              </a:rPr>
              <a:t>the following questions.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2313" y="3125965"/>
            <a:ext cx="925576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95">
                <a:solidFill>
                  <a:srgbClr val="363929"/>
                </a:solidFill>
                <a:latin typeface="Trebuchet MS"/>
                <a:cs typeface="Trebuchet MS"/>
              </a:rPr>
              <a:t>1. </a:t>
            </a:r>
            <a:r>
              <a:rPr dirty="0" sz="3300" spc="10">
                <a:solidFill>
                  <a:srgbClr val="363929"/>
                </a:solidFill>
                <a:latin typeface="Trebuchet MS"/>
                <a:cs typeface="Trebuchet MS"/>
              </a:rPr>
              <a:t>What </a:t>
            </a:r>
            <a:r>
              <a:rPr dirty="0" sz="3300" spc="-114">
                <a:solidFill>
                  <a:srgbClr val="363929"/>
                </a:solidFill>
                <a:latin typeface="Trebuchet MS"/>
                <a:cs typeface="Trebuchet MS"/>
              </a:rPr>
              <a:t>types </a:t>
            </a:r>
            <a:r>
              <a:rPr dirty="0" sz="3300" spc="-120">
                <a:solidFill>
                  <a:srgbClr val="363929"/>
                </a:solidFill>
                <a:latin typeface="Trebuchet MS"/>
                <a:cs typeface="Trebuchet MS"/>
              </a:rPr>
              <a:t>of </a:t>
            </a:r>
            <a:r>
              <a:rPr dirty="0" sz="3300" spc="-40">
                <a:solidFill>
                  <a:srgbClr val="363929"/>
                </a:solidFill>
                <a:latin typeface="Trebuchet MS"/>
                <a:cs typeface="Trebuchet MS"/>
              </a:rPr>
              <a:t>academic </a:t>
            </a:r>
            <a:r>
              <a:rPr dirty="0" sz="3300" spc="-70">
                <a:solidFill>
                  <a:srgbClr val="363929"/>
                </a:solidFill>
                <a:latin typeface="Trebuchet MS"/>
                <a:cs typeface="Trebuchet MS"/>
              </a:rPr>
              <a:t>writing </a:t>
            </a:r>
            <a:r>
              <a:rPr dirty="0" sz="3300" spc="-80">
                <a:solidFill>
                  <a:srgbClr val="363929"/>
                </a:solidFill>
                <a:latin typeface="Trebuchet MS"/>
                <a:cs typeface="Trebuchet MS"/>
              </a:rPr>
              <a:t>have </a:t>
            </a:r>
            <a:r>
              <a:rPr dirty="0" sz="3300" spc="15">
                <a:solidFill>
                  <a:srgbClr val="363929"/>
                </a:solidFill>
                <a:latin typeface="Trebuchet MS"/>
                <a:cs typeface="Trebuchet MS"/>
              </a:rPr>
              <a:t>you </a:t>
            </a:r>
            <a:r>
              <a:rPr dirty="0" sz="3300" spc="-15">
                <a:solidFill>
                  <a:srgbClr val="363929"/>
                </a:solidFill>
                <a:latin typeface="Trebuchet MS"/>
                <a:cs typeface="Trebuchet MS"/>
              </a:rPr>
              <a:t>done</a:t>
            </a:r>
            <a:r>
              <a:rPr dirty="0" sz="3300" spc="-390">
                <a:solidFill>
                  <a:srgbClr val="363929"/>
                </a:solidFill>
                <a:latin typeface="Trebuchet MS"/>
                <a:cs typeface="Trebuchet MS"/>
              </a:rPr>
              <a:t> </a:t>
            </a:r>
            <a:r>
              <a:rPr dirty="0" sz="3300" spc="70">
                <a:solidFill>
                  <a:srgbClr val="363929"/>
                </a:solidFill>
                <a:latin typeface="Trebuchet MS"/>
                <a:cs typeface="Trebuchet MS"/>
              </a:rPr>
              <a:t>?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3573" y="4693170"/>
            <a:ext cx="9632315" cy="10083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35"/>
              </a:spcBef>
            </a:pPr>
            <a:r>
              <a:rPr dirty="0" sz="3200" spc="-95">
                <a:solidFill>
                  <a:srgbClr val="363929"/>
                </a:solidFill>
                <a:latin typeface="Trebuchet MS"/>
                <a:cs typeface="Trebuchet MS"/>
              </a:rPr>
              <a:t>2. </a:t>
            </a:r>
            <a:r>
              <a:rPr dirty="0" sz="3200" spc="10">
                <a:solidFill>
                  <a:srgbClr val="363929"/>
                </a:solidFill>
                <a:latin typeface="Trebuchet MS"/>
                <a:cs typeface="Trebuchet MS"/>
              </a:rPr>
              <a:t>What </a:t>
            </a:r>
            <a:r>
              <a:rPr dirty="0" sz="3200" spc="-135">
                <a:solidFill>
                  <a:srgbClr val="363929"/>
                </a:solidFill>
                <a:latin typeface="Trebuchet MS"/>
                <a:cs typeface="Trebuchet MS"/>
              </a:rPr>
              <a:t>are </a:t>
            </a:r>
            <a:r>
              <a:rPr dirty="0" sz="3200" spc="-165">
                <a:solidFill>
                  <a:srgbClr val="363929"/>
                </a:solidFill>
                <a:latin typeface="Trebuchet MS"/>
                <a:cs typeface="Trebuchet MS"/>
              </a:rPr>
              <a:t>the </a:t>
            </a:r>
            <a:r>
              <a:rPr dirty="0" sz="3200" spc="-35">
                <a:solidFill>
                  <a:srgbClr val="363929"/>
                </a:solidFill>
                <a:latin typeface="Trebuchet MS"/>
                <a:cs typeface="Trebuchet MS"/>
              </a:rPr>
              <a:t>distinguishing </a:t>
            </a:r>
            <a:r>
              <a:rPr dirty="0" sz="3200" spc="-160">
                <a:solidFill>
                  <a:srgbClr val="363929"/>
                </a:solidFill>
                <a:latin typeface="Trebuchet MS"/>
                <a:cs typeface="Trebuchet MS"/>
              </a:rPr>
              <a:t>features </a:t>
            </a:r>
            <a:r>
              <a:rPr dirty="0" sz="3200" spc="-120">
                <a:solidFill>
                  <a:srgbClr val="363929"/>
                </a:solidFill>
                <a:latin typeface="Trebuchet MS"/>
                <a:cs typeface="Trebuchet MS"/>
              </a:rPr>
              <a:t>of </a:t>
            </a:r>
            <a:r>
              <a:rPr dirty="0" sz="3200" spc="-165">
                <a:solidFill>
                  <a:srgbClr val="363929"/>
                </a:solidFill>
                <a:latin typeface="Trebuchet MS"/>
                <a:cs typeface="Trebuchet MS"/>
              </a:rPr>
              <a:t>the </a:t>
            </a:r>
            <a:r>
              <a:rPr dirty="0" sz="3200" spc="-40">
                <a:solidFill>
                  <a:srgbClr val="363929"/>
                </a:solidFill>
                <a:latin typeface="Trebuchet MS"/>
                <a:cs typeface="Trebuchet MS"/>
              </a:rPr>
              <a:t>academic  </a:t>
            </a:r>
            <a:r>
              <a:rPr dirty="0" sz="3200" spc="-55">
                <a:solidFill>
                  <a:srgbClr val="363929"/>
                </a:solidFill>
                <a:latin typeface="Trebuchet MS"/>
                <a:cs typeface="Trebuchet MS"/>
              </a:rPr>
              <a:t>writing?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36750" y="2584450"/>
          <a:ext cx="9793605" cy="569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8850"/>
                <a:gridCol w="5005705"/>
              </a:tblGrid>
              <a:tr h="1128227"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2565"/>
                        </a:spcBef>
                      </a:pPr>
                      <a:r>
                        <a:rPr dirty="0" sz="2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Types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academic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writing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325755">
                    <a:lnL w="12700">
                      <a:solidFill>
                        <a:srgbClr val="252F36"/>
                      </a:solidFill>
                      <a:prstDash val="solid"/>
                    </a:lnL>
                    <a:lnR w="12700">
                      <a:solidFill>
                        <a:srgbClr val="252F36"/>
                      </a:solidFill>
                      <a:prstDash val="solid"/>
                    </a:lnR>
                    <a:lnT w="12700">
                      <a:solidFill>
                        <a:srgbClr val="252F36"/>
                      </a:solidFill>
                      <a:prstDash val="solid"/>
                    </a:lnT>
                    <a:lnB w="12700">
                      <a:solidFill>
                        <a:srgbClr val="252F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8560" marR="497840" indent="-672465">
                        <a:lnSpc>
                          <a:spcPct val="109100"/>
                        </a:lnSpc>
                        <a:spcBef>
                          <a:spcPts val="459"/>
                        </a:spcBef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Distinguishing features 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academic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writing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252F36"/>
                      </a:solidFill>
                      <a:prstDash val="solid"/>
                    </a:lnL>
                    <a:lnR w="12700">
                      <a:solidFill>
                        <a:srgbClr val="252F36"/>
                      </a:solidFill>
                      <a:prstDash val="solid"/>
                    </a:lnR>
                    <a:lnT w="12700">
                      <a:solidFill>
                        <a:srgbClr val="252F36"/>
                      </a:solidFill>
                      <a:prstDash val="solid"/>
                    </a:lnT>
                    <a:lnB w="12700">
                      <a:solidFill>
                        <a:srgbClr val="252F36"/>
                      </a:solidFill>
                      <a:prstDash val="solid"/>
                    </a:lnB>
                  </a:tcPr>
                </a:tc>
              </a:tr>
              <a:tr h="4552342">
                <a:tc>
                  <a:txBody>
                    <a:bodyPr/>
                    <a:lstStyle/>
                    <a:p>
                      <a:pPr algn="ctr" marL="1378585" marR="1370330">
                        <a:lnSpc>
                          <a:spcPct val="130400"/>
                        </a:lnSpc>
                        <a:spcBef>
                          <a:spcPts val="720"/>
                        </a:spcBef>
                      </a:pPr>
                      <a:r>
                        <a:rPr dirty="0" sz="3000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Disser</a:t>
                      </a:r>
                      <a:r>
                        <a:rPr dirty="0" sz="3000" spc="-5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3000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3000" spc="-5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3000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ion  </a:t>
                      </a:r>
                      <a:r>
                        <a:rPr dirty="0" sz="3000" spc="-5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Reports  </a:t>
                      </a:r>
                      <a:r>
                        <a:rPr dirty="0" sz="3000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Proposal  Essay  </a:t>
                      </a:r>
                      <a:r>
                        <a:rPr dirty="0" sz="3000" spc="-5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Critique  Abstract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3000" spc="-5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Literature</a:t>
                      </a:r>
                      <a:r>
                        <a:rPr dirty="0" sz="3000" spc="-10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000">
                          <a:solidFill>
                            <a:srgbClr val="363929"/>
                          </a:solidFill>
                          <a:latin typeface="Arial"/>
                          <a:cs typeface="Arial"/>
                        </a:rPr>
                        <a:t>review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252F36"/>
                      </a:solidFill>
                      <a:prstDash val="solid"/>
                    </a:lnL>
                    <a:lnR w="12700">
                      <a:solidFill>
                        <a:srgbClr val="252F36"/>
                      </a:solidFill>
                      <a:prstDash val="solid"/>
                    </a:lnR>
                    <a:lnT w="12700">
                      <a:solidFill>
                        <a:srgbClr val="252F36"/>
                      </a:solidFill>
                      <a:prstDash val="solid"/>
                    </a:lnT>
                    <a:lnB w="12700">
                      <a:solidFill>
                        <a:srgbClr val="252F36"/>
                      </a:solidFill>
                      <a:prstDash val="solid"/>
                    </a:lnB>
                    <a:solidFill>
                      <a:srgbClr val="7498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800" spc="-30">
                          <a:latin typeface="Arial"/>
                          <a:cs typeface="Arial"/>
                        </a:rPr>
                        <a:t>Terminology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 marL="1593215" marR="1585595">
                        <a:lnSpc>
                          <a:spcPct val="132900"/>
                        </a:lnSpc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2800" spc="-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erences  Citations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32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Argument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algn="ctr" marL="990600" marR="982344" indent="-635">
                        <a:lnSpc>
                          <a:spcPct val="132900"/>
                        </a:lnSpc>
                        <a:spcBef>
                          <a:spcPts val="90"/>
                        </a:spcBef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Evidence  </a:t>
                      </a:r>
                      <a:r>
                        <a:rPr dirty="0" sz="2800" spc="-5">
                          <a:latin typeface="Arial"/>
                          <a:cs typeface="Arial"/>
                        </a:rPr>
                        <a:t>Evaluative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analysis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252F36"/>
                      </a:solidFill>
                      <a:prstDash val="solid"/>
                    </a:lnL>
                    <a:lnR w="12700">
                      <a:solidFill>
                        <a:srgbClr val="252F36"/>
                      </a:solidFill>
                      <a:prstDash val="solid"/>
                    </a:lnR>
                    <a:lnT w="12700">
                      <a:solidFill>
                        <a:srgbClr val="252F36"/>
                      </a:solidFill>
                      <a:prstDash val="solid"/>
                    </a:lnT>
                    <a:lnB w="12700">
                      <a:solidFill>
                        <a:srgbClr val="252F3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2600" y="1143000"/>
            <a:ext cx="75565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24200" y="1917700"/>
            <a:ext cx="73025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2066" y="952424"/>
            <a:ext cx="7578090" cy="150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680"/>
              </a:lnSpc>
              <a:spcBef>
                <a:spcPts val="100"/>
              </a:spcBef>
              <a:tabLst>
                <a:tab pos="29781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  <a:p>
            <a:pPr marL="151130">
              <a:lnSpc>
                <a:spcPts val="5000"/>
              </a:lnSpc>
            </a:pPr>
            <a:r>
              <a:rPr dirty="0" sz="4200" spc="-175">
                <a:latin typeface="Trebuchet MS"/>
                <a:cs typeface="Trebuchet MS"/>
              </a:rPr>
              <a:t>stage </a:t>
            </a:r>
            <a:r>
              <a:rPr dirty="0" sz="4200" spc="130">
                <a:latin typeface="Trebuchet MS"/>
                <a:cs typeface="Trebuchet MS"/>
              </a:rPr>
              <a:t>1 </a:t>
            </a:r>
            <a:r>
              <a:rPr dirty="0" sz="4200" spc="-65">
                <a:latin typeface="Trebuchet MS"/>
                <a:cs typeface="Trebuchet MS"/>
              </a:rPr>
              <a:t>Analyse/Choose </a:t>
            </a:r>
            <a:r>
              <a:rPr dirty="0" sz="4200" spc="-220">
                <a:latin typeface="Trebuchet MS"/>
                <a:cs typeface="Trebuchet MS"/>
              </a:rPr>
              <a:t>the</a:t>
            </a:r>
            <a:r>
              <a:rPr dirty="0" sz="4200" spc="-445">
                <a:latin typeface="Trebuchet MS"/>
                <a:cs typeface="Trebuchet MS"/>
              </a:rPr>
              <a:t> </a:t>
            </a:r>
            <a:r>
              <a:rPr dirty="0" sz="4200" spc="-260">
                <a:latin typeface="Trebuchet MS"/>
                <a:cs typeface="Trebuchet MS"/>
              </a:rPr>
              <a:t>title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1713" y="4052570"/>
            <a:ext cx="9843770" cy="3723004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140"/>
              </a:spcBef>
              <a:tabLst>
                <a:tab pos="9408160" algn="l"/>
              </a:tabLst>
            </a:pPr>
            <a:r>
              <a:rPr dirty="0" sz="3800" spc="-5" b="1">
                <a:latin typeface="Carlito"/>
                <a:cs typeface="Carlito"/>
              </a:rPr>
              <a:t>Th</a:t>
            </a:r>
            <a:r>
              <a:rPr dirty="0" sz="3800" b="1">
                <a:latin typeface="Carlito"/>
                <a:cs typeface="Carlito"/>
              </a:rPr>
              <a:t>e</a:t>
            </a:r>
            <a:r>
              <a:rPr dirty="0" sz="3800" spc="165" b="1">
                <a:latin typeface="Carlito"/>
                <a:cs typeface="Carlito"/>
              </a:rPr>
              <a:t> </a:t>
            </a:r>
            <a:r>
              <a:rPr dirty="0" sz="3800" spc="-5" b="1">
                <a:latin typeface="Carlito"/>
                <a:cs typeface="Carlito"/>
              </a:rPr>
              <a:t>m</a:t>
            </a:r>
            <a:r>
              <a:rPr dirty="0" sz="3800" spc="-10" b="1">
                <a:latin typeface="Carlito"/>
                <a:cs typeface="Carlito"/>
              </a:rPr>
              <a:t>o</a:t>
            </a:r>
            <a:r>
              <a:rPr dirty="0" sz="3800" spc="-45" b="1">
                <a:latin typeface="Carlito"/>
                <a:cs typeface="Carlito"/>
              </a:rPr>
              <a:t>s</a:t>
            </a:r>
            <a:r>
              <a:rPr dirty="0" sz="3800" b="1">
                <a:latin typeface="Carlito"/>
                <a:cs typeface="Carlito"/>
              </a:rPr>
              <a:t>t</a:t>
            </a:r>
            <a:r>
              <a:rPr dirty="0" sz="3800" spc="170" b="1">
                <a:latin typeface="Carlito"/>
                <a:cs typeface="Carlito"/>
              </a:rPr>
              <a:t> </a:t>
            </a:r>
            <a:r>
              <a:rPr dirty="0" sz="3800" spc="-5" b="1">
                <a:latin typeface="Carlito"/>
                <a:cs typeface="Carlito"/>
              </a:rPr>
              <a:t>im</a:t>
            </a:r>
            <a:r>
              <a:rPr dirty="0" sz="3800" spc="-10" b="1">
                <a:latin typeface="Carlito"/>
                <a:cs typeface="Carlito"/>
              </a:rPr>
              <a:t>p</a:t>
            </a:r>
            <a:r>
              <a:rPr dirty="0" sz="3800" spc="-5" b="1">
                <a:latin typeface="Carlito"/>
                <a:cs typeface="Carlito"/>
              </a:rPr>
              <a:t>or</a:t>
            </a:r>
            <a:r>
              <a:rPr dirty="0" sz="3800" spc="-40" b="1">
                <a:latin typeface="Carlito"/>
                <a:cs typeface="Carlito"/>
              </a:rPr>
              <a:t>t</a:t>
            </a:r>
            <a:r>
              <a:rPr dirty="0" sz="3800" b="1">
                <a:latin typeface="Carlito"/>
                <a:cs typeface="Carlito"/>
              </a:rPr>
              <a:t>a</a:t>
            </a:r>
            <a:r>
              <a:rPr dirty="0" sz="3800" spc="-40" b="1">
                <a:latin typeface="Carlito"/>
                <a:cs typeface="Carlito"/>
              </a:rPr>
              <a:t>n</a:t>
            </a:r>
            <a:r>
              <a:rPr dirty="0" sz="3800" b="1">
                <a:latin typeface="Carlito"/>
                <a:cs typeface="Carlito"/>
              </a:rPr>
              <a:t>t</a:t>
            </a:r>
            <a:r>
              <a:rPr dirty="0" sz="3800" spc="170" b="1">
                <a:latin typeface="Carlito"/>
                <a:cs typeface="Carlito"/>
              </a:rPr>
              <a:t> </a:t>
            </a:r>
            <a:r>
              <a:rPr dirty="0" sz="3800" spc="-45" b="1">
                <a:latin typeface="Carlito"/>
                <a:cs typeface="Carlito"/>
              </a:rPr>
              <a:t>s</a:t>
            </a:r>
            <a:r>
              <a:rPr dirty="0" sz="3800" spc="-40" b="1">
                <a:latin typeface="Carlito"/>
                <a:cs typeface="Carlito"/>
              </a:rPr>
              <a:t>t</a:t>
            </a:r>
            <a:r>
              <a:rPr dirty="0" sz="3800" b="1">
                <a:latin typeface="Carlito"/>
                <a:cs typeface="Carlito"/>
              </a:rPr>
              <a:t>a</a:t>
            </a:r>
            <a:r>
              <a:rPr dirty="0" sz="3800" spc="-45" b="1">
                <a:latin typeface="Carlito"/>
                <a:cs typeface="Carlito"/>
              </a:rPr>
              <a:t>g</a:t>
            </a:r>
            <a:r>
              <a:rPr dirty="0" sz="3800" b="1">
                <a:latin typeface="Carlito"/>
                <a:cs typeface="Carlito"/>
              </a:rPr>
              <a:t>e</a:t>
            </a:r>
            <a:r>
              <a:rPr dirty="0" sz="3800" spc="165" b="1">
                <a:latin typeface="Carlito"/>
                <a:cs typeface="Carlito"/>
              </a:rPr>
              <a:t> </a:t>
            </a:r>
            <a:r>
              <a:rPr dirty="0" sz="3800" spc="-5" b="1">
                <a:latin typeface="Carlito"/>
                <a:cs typeface="Carlito"/>
              </a:rPr>
              <a:t>o</a:t>
            </a:r>
            <a:r>
              <a:rPr dirty="0" sz="3800" b="1">
                <a:latin typeface="Carlito"/>
                <a:cs typeface="Carlito"/>
              </a:rPr>
              <a:t>f</a:t>
            </a:r>
            <a:r>
              <a:rPr dirty="0" sz="3800" spc="165" b="1">
                <a:latin typeface="Carlito"/>
                <a:cs typeface="Carlito"/>
              </a:rPr>
              <a:t> </a:t>
            </a:r>
            <a:r>
              <a:rPr dirty="0" sz="3800" spc="-40" b="1">
                <a:latin typeface="Carlito"/>
                <a:cs typeface="Carlito"/>
              </a:rPr>
              <a:t>y</a:t>
            </a:r>
            <a:r>
              <a:rPr dirty="0" sz="3800" spc="-5" b="1">
                <a:latin typeface="Carlito"/>
                <a:cs typeface="Carlito"/>
              </a:rPr>
              <a:t>ou</a:t>
            </a:r>
            <a:r>
              <a:rPr dirty="0" sz="3800" b="1">
                <a:latin typeface="Carlito"/>
                <a:cs typeface="Carlito"/>
              </a:rPr>
              <a:t>r</a:t>
            </a:r>
            <a:r>
              <a:rPr dirty="0" sz="3800" spc="165" b="1">
                <a:latin typeface="Carlito"/>
                <a:cs typeface="Carlito"/>
              </a:rPr>
              <a:t> </a:t>
            </a:r>
            <a:r>
              <a:rPr dirty="0" sz="3800" spc="-5" b="1">
                <a:latin typeface="Carlito"/>
                <a:cs typeface="Carlito"/>
              </a:rPr>
              <a:t>pl</a:t>
            </a:r>
            <a:r>
              <a:rPr dirty="0" sz="3800" b="1">
                <a:latin typeface="Carlito"/>
                <a:cs typeface="Carlito"/>
              </a:rPr>
              <a:t>a</a:t>
            </a:r>
            <a:r>
              <a:rPr dirty="0" sz="3800" spc="-5" b="1">
                <a:latin typeface="Carlito"/>
                <a:cs typeface="Carlito"/>
              </a:rPr>
              <a:t>nnin</a:t>
            </a:r>
            <a:r>
              <a:rPr dirty="0" sz="3800" b="1">
                <a:latin typeface="Carlito"/>
                <a:cs typeface="Carlito"/>
              </a:rPr>
              <a:t>g</a:t>
            </a:r>
            <a:r>
              <a:rPr dirty="0" sz="3800" spc="170" b="1">
                <a:latin typeface="Carlito"/>
                <a:cs typeface="Carlito"/>
              </a:rPr>
              <a:t> </a:t>
            </a:r>
            <a:r>
              <a:rPr dirty="0" sz="3800" spc="-5" b="1">
                <a:latin typeface="Carlito"/>
                <a:cs typeface="Carlito"/>
              </a:rPr>
              <a:t>i</a:t>
            </a:r>
            <a:r>
              <a:rPr dirty="0" sz="3800" b="1">
                <a:latin typeface="Carlito"/>
                <a:cs typeface="Carlito"/>
              </a:rPr>
              <a:t>s	</a:t>
            </a:r>
            <a:r>
              <a:rPr dirty="0" sz="3800" spc="-40" b="1">
                <a:latin typeface="Carlito"/>
                <a:cs typeface="Carlito"/>
              </a:rPr>
              <a:t>t</a:t>
            </a:r>
            <a:r>
              <a:rPr dirty="0" sz="3800" b="1">
                <a:latin typeface="Carlito"/>
                <a:cs typeface="Carlito"/>
              </a:rPr>
              <a:t>o  </a:t>
            </a:r>
            <a:r>
              <a:rPr dirty="0" u="heavy" sz="3800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think</a:t>
            </a:r>
            <a:r>
              <a:rPr dirty="0" sz="3800" b="1">
                <a:latin typeface="Carlito"/>
                <a:cs typeface="Carlito"/>
              </a:rPr>
              <a:t> </a:t>
            </a:r>
            <a:r>
              <a:rPr dirty="0" sz="3800" spc="-5" b="1">
                <a:latin typeface="Carlito"/>
                <a:cs typeface="Carlito"/>
              </a:rPr>
              <a:t>about </a:t>
            </a:r>
            <a:r>
              <a:rPr dirty="0" sz="3800" spc="-15" b="1">
                <a:latin typeface="Carlito"/>
                <a:cs typeface="Carlito"/>
              </a:rPr>
              <a:t>what you are going </a:t>
            </a:r>
            <a:r>
              <a:rPr dirty="0" sz="3800" spc="-20" b="1">
                <a:latin typeface="Carlito"/>
                <a:cs typeface="Carlito"/>
              </a:rPr>
              <a:t>to </a:t>
            </a:r>
            <a:r>
              <a:rPr dirty="0" sz="3800" spc="-15" b="1">
                <a:latin typeface="Carlito"/>
                <a:cs typeface="Carlito"/>
              </a:rPr>
              <a:t>write</a:t>
            </a:r>
            <a:r>
              <a:rPr dirty="0" sz="3800" spc="30" b="1">
                <a:latin typeface="Carlito"/>
                <a:cs typeface="Carlito"/>
              </a:rPr>
              <a:t> </a:t>
            </a:r>
            <a:r>
              <a:rPr dirty="0" sz="3800" spc="-5" b="1">
                <a:latin typeface="Carlito"/>
                <a:cs typeface="Carlito"/>
              </a:rPr>
              <a:t>about.</a:t>
            </a:r>
            <a:endParaRPr sz="3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350">
              <a:latin typeface="Carlito"/>
              <a:cs typeface="Carlito"/>
            </a:endParaRPr>
          </a:p>
          <a:p>
            <a:pPr marL="549275" indent="-537210">
              <a:lnSpc>
                <a:spcPct val="100000"/>
              </a:lnSpc>
              <a:buAutoNum type="arabicPeriod"/>
              <a:tabLst>
                <a:tab pos="549910" algn="l"/>
                <a:tab pos="1932939" algn="l"/>
                <a:tab pos="3796665" algn="l"/>
                <a:tab pos="4361180" algn="l"/>
              </a:tabLst>
            </a:pPr>
            <a:r>
              <a:rPr dirty="0" sz="4000">
                <a:solidFill>
                  <a:srgbClr val="363929"/>
                </a:solidFill>
                <a:latin typeface="Arial"/>
                <a:cs typeface="Arial"/>
              </a:rPr>
              <a:t>A</a:t>
            </a:r>
            <a:r>
              <a:rPr dirty="0" sz="4000" spc="-220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363929"/>
                </a:solidFill>
                <a:latin typeface="Arial"/>
                <a:cs typeface="Arial"/>
              </a:rPr>
              <a:t>title	</a:t>
            </a:r>
            <a:r>
              <a:rPr dirty="0" sz="4000">
                <a:solidFill>
                  <a:srgbClr val="363929"/>
                </a:solidFill>
                <a:latin typeface="Arial"/>
                <a:cs typeface="Arial"/>
              </a:rPr>
              <a:t>is</a:t>
            </a:r>
            <a:r>
              <a:rPr dirty="0" sz="4000" spc="-5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363929"/>
                </a:solidFill>
                <a:latin typeface="Arial"/>
                <a:cs typeface="Arial"/>
              </a:rPr>
              <a:t>given	</a:t>
            </a:r>
            <a:r>
              <a:rPr dirty="0" sz="4000" spc="-5">
                <a:solidFill>
                  <a:srgbClr val="363929"/>
                </a:solidFill>
                <a:latin typeface="Arial"/>
                <a:cs typeface="Arial"/>
              </a:rPr>
              <a:t>to	</a:t>
            </a:r>
            <a:r>
              <a:rPr dirty="0" sz="4000">
                <a:solidFill>
                  <a:srgbClr val="363929"/>
                </a:solidFill>
                <a:latin typeface="Arial"/>
                <a:cs typeface="Arial"/>
              </a:rPr>
              <a:t>you.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63929"/>
              </a:buClr>
              <a:buFont typeface="Arial"/>
              <a:buAutoNum type="arabicPeriod"/>
            </a:pPr>
            <a:endParaRPr sz="4050">
              <a:latin typeface="Arial"/>
              <a:cs typeface="Arial"/>
            </a:endParaRPr>
          </a:p>
          <a:p>
            <a:pPr marL="436880" indent="-424815">
              <a:lnSpc>
                <a:spcPct val="100000"/>
              </a:lnSpc>
              <a:buAutoNum type="arabicPeriod"/>
              <a:tabLst>
                <a:tab pos="437515" algn="l"/>
                <a:tab pos="1434465" algn="l"/>
                <a:tab pos="2705735" algn="l"/>
                <a:tab pos="3270250" algn="l"/>
                <a:tab pos="7252334" algn="l"/>
              </a:tabLst>
            </a:pPr>
            <a:r>
              <a:rPr dirty="0" sz="4000" spc="-125">
                <a:solidFill>
                  <a:srgbClr val="363929"/>
                </a:solidFill>
                <a:latin typeface="Arial"/>
                <a:cs typeface="Arial"/>
              </a:rPr>
              <a:t>You	</a:t>
            </a:r>
            <a:r>
              <a:rPr dirty="0" sz="4000">
                <a:solidFill>
                  <a:srgbClr val="363929"/>
                </a:solidFill>
                <a:latin typeface="Arial"/>
                <a:cs typeface="Arial"/>
              </a:rPr>
              <a:t>need	</a:t>
            </a:r>
            <a:r>
              <a:rPr dirty="0" sz="4000" spc="-5">
                <a:solidFill>
                  <a:srgbClr val="363929"/>
                </a:solidFill>
                <a:latin typeface="Arial"/>
                <a:cs typeface="Arial"/>
              </a:rPr>
              <a:t>to	</a:t>
            </a:r>
            <a:r>
              <a:rPr dirty="0" sz="4000">
                <a:solidFill>
                  <a:srgbClr val="363929"/>
                </a:solidFill>
                <a:latin typeface="Arial"/>
                <a:cs typeface="Arial"/>
              </a:rPr>
              <a:t>choose your</a:t>
            </a:r>
            <a:r>
              <a:rPr dirty="0" sz="4000" spc="-5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363929"/>
                </a:solidFill>
                <a:latin typeface="Arial"/>
                <a:cs typeface="Arial"/>
              </a:rPr>
              <a:t>own	</a:t>
            </a:r>
            <a:r>
              <a:rPr dirty="0" sz="4000" spc="-5">
                <a:solidFill>
                  <a:srgbClr val="363929"/>
                </a:solidFill>
                <a:latin typeface="Arial"/>
                <a:cs typeface="Arial"/>
              </a:rPr>
              <a:t>title.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1500" y="469900"/>
            <a:ext cx="75438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24300" y="1244600"/>
            <a:ext cx="58801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56953" y="270433"/>
            <a:ext cx="7578090" cy="150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680"/>
              </a:lnSpc>
              <a:spcBef>
                <a:spcPts val="100"/>
              </a:spcBef>
              <a:tabLst>
                <a:tab pos="2965450" algn="l"/>
              </a:tabLst>
            </a:pPr>
            <a:r>
              <a:rPr dirty="0"/>
              <a:t>Planning	your</a:t>
            </a:r>
            <a:r>
              <a:rPr dirty="0" spc="-100"/>
              <a:t> </a:t>
            </a:r>
            <a:r>
              <a:rPr dirty="0"/>
              <a:t>argument</a:t>
            </a:r>
          </a:p>
          <a:p>
            <a:pPr algn="ctr">
              <a:lnSpc>
                <a:spcPts val="5000"/>
              </a:lnSpc>
            </a:pPr>
            <a:r>
              <a:rPr dirty="0" sz="4200" spc="-175">
                <a:latin typeface="Trebuchet MS"/>
                <a:cs typeface="Trebuchet MS"/>
              </a:rPr>
              <a:t>stage </a:t>
            </a:r>
            <a:r>
              <a:rPr dirty="0" sz="4200" spc="-40">
                <a:latin typeface="Trebuchet MS"/>
                <a:cs typeface="Trebuchet MS"/>
              </a:rPr>
              <a:t>1.1 </a:t>
            </a:r>
            <a:r>
              <a:rPr dirty="0" sz="4200" spc="-10">
                <a:latin typeface="Trebuchet MS"/>
                <a:cs typeface="Trebuchet MS"/>
              </a:rPr>
              <a:t>Analyse </a:t>
            </a:r>
            <a:r>
              <a:rPr dirty="0" sz="4200" spc="-220">
                <a:latin typeface="Trebuchet MS"/>
                <a:cs typeface="Trebuchet MS"/>
              </a:rPr>
              <a:t>the</a:t>
            </a:r>
            <a:r>
              <a:rPr dirty="0" sz="4200" spc="-345">
                <a:latin typeface="Trebuchet MS"/>
                <a:cs typeface="Trebuchet MS"/>
              </a:rPr>
              <a:t> </a:t>
            </a:r>
            <a:r>
              <a:rPr dirty="0" sz="4200" spc="-260">
                <a:latin typeface="Trebuchet MS"/>
                <a:cs typeface="Trebuchet MS"/>
              </a:rPr>
              <a:t>title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413" y="6057336"/>
            <a:ext cx="229424" cy="139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4413" y="7263836"/>
            <a:ext cx="229424" cy="139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4413" y="8055820"/>
            <a:ext cx="204843" cy="124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21713" y="2481618"/>
            <a:ext cx="9640570" cy="6191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>
                <a:solidFill>
                  <a:srgbClr val="363929"/>
                </a:solidFill>
                <a:latin typeface="Arial"/>
                <a:cs typeface="Arial"/>
              </a:rPr>
              <a:t>Most </a:t>
            </a:r>
            <a:r>
              <a:rPr dirty="0" sz="3100" spc="-5">
                <a:solidFill>
                  <a:srgbClr val="363929"/>
                </a:solidFill>
                <a:latin typeface="Arial"/>
                <a:cs typeface="Arial"/>
              </a:rPr>
              <a:t>titles contain two parts:</a:t>
            </a:r>
            <a:endParaRPr sz="3100">
              <a:latin typeface="Arial"/>
              <a:cs typeface="Arial"/>
            </a:endParaRPr>
          </a:p>
          <a:p>
            <a:pPr marL="341630" indent="-329565">
              <a:lnSpc>
                <a:spcPct val="100000"/>
              </a:lnSpc>
              <a:spcBef>
                <a:spcPts val="2980"/>
              </a:spcBef>
              <a:buSzPct val="96774"/>
              <a:buAutoNum type="arabicPeriod"/>
              <a:tabLst>
                <a:tab pos="342265" algn="l"/>
              </a:tabLst>
            </a:pPr>
            <a:r>
              <a:rPr dirty="0" sz="3100" spc="-5">
                <a:solidFill>
                  <a:srgbClr val="363929"/>
                </a:solidFill>
                <a:latin typeface="Arial"/>
                <a:cs typeface="Arial"/>
              </a:rPr>
              <a:t>the topic</a:t>
            </a:r>
            <a:endParaRPr sz="3100">
              <a:latin typeface="Arial"/>
              <a:cs typeface="Arial"/>
            </a:endParaRPr>
          </a:p>
          <a:p>
            <a:pPr marL="12700" marR="5090795">
              <a:lnSpc>
                <a:spcPct val="180100"/>
              </a:lnSpc>
              <a:buSzPct val="96774"/>
              <a:buAutoNum type="arabicPeriod"/>
              <a:tabLst>
                <a:tab pos="342265" algn="l"/>
              </a:tabLst>
            </a:pPr>
            <a:r>
              <a:rPr dirty="0" sz="3100">
                <a:solidFill>
                  <a:srgbClr val="363929"/>
                </a:solidFill>
                <a:latin typeface="Arial"/>
                <a:cs typeface="Arial"/>
              </a:rPr>
              <a:t>some </a:t>
            </a:r>
            <a:r>
              <a:rPr dirty="0" sz="3100" spc="-5">
                <a:solidFill>
                  <a:srgbClr val="363929"/>
                </a:solidFill>
                <a:latin typeface="Arial"/>
                <a:cs typeface="Arial"/>
              </a:rPr>
              <a:t>form </a:t>
            </a:r>
            <a:r>
              <a:rPr dirty="0" sz="3100">
                <a:solidFill>
                  <a:srgbClr val="363929"/>
                </a:solidFill>
                <a:latin typeface="Arial"/>
                <a:cs typeface="Arial"/>
              </a:rPr>
              <a:t>of</a:t>
            </a:r>
            <a:r>
              <a:rPr dirty="0" sz="3100" spc="-45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3100" spc="-5">
                <a:solidFill>
                  <a:srgbClr val="363929"/>
                </a:solidFill>
                <a:latin typeface="Arial"/>
                <a:cs typeface="Arial"/>
              </a:rPr>
              <a:t>instruction  Practice: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Arial"/>
              <a:cs typeface="Arial"/>
            </a:endParaRPr>
          </a:p>
          <a:p>
            <a:pPr marL="356235" marR="5080">
              <a:lnSpc>
                <a:spcPts val="3200"/>
              </a:lnSpc>
            </a:pPr>
            <a:r>
              <a:rPr dirty="0" sz="2800" spc="-5">
                <a:solidFill>
                  <a:srgbClr val="363929"/>
                </a:solidFill>
                <a:latin typeface="Arial"/>
                <a:cs typeface="Arial"/>
              </a:rPr>
              <a:t>Identify the two parts </a:t>
            </a: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of </a:t>
            </a:r>
            <a:r>
              <a:rPr dirty="0" sz="2800" spc="-5">
                <a:solidFill>
                  <a:srgbClr val="363929"/>
                </a:solidFill>
                <a:latin typeface="Arial"/>
                <a:cs typeface="Arial"/>
              </a:rPr>
              <a:t>the following </a:t>
            </a: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essay </a:t>
            </a:r>
            <a:r>
              <a:rPr dirty="0" sz="2800" spc="-5">
                <a:solidFill>
                  <a:srgbClr val="363929"/>
                </a:solidFill>
                <a:latin typeface="Arial"/>
                <a:cs typeface="Arial"/>
              </a:rPr>
              <a:t>title </a:t>
            </a: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and decide  what you are being asked </a:t>
            </a:r>
            <a:r>
              <a:rPr dirty="0" sz="2800" spc="-5">
                <a:solidFill>
                  <a:srgbClr val="363929"/>
                </a:solidFill>
                <a:latin typeface="Arial"/>
                <a:cs typeface="Arial"/>
              </a:rPr>
              <a:t>to</a:t>
            </a:r>
            <a:r>
              <a:rPr dirty="0" sz="2800" spc="-20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do.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356235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363929"/>
                </a:solidFill>
                <a:latin typeface="Arial"/>
                <a:cs typeface="Arial"/>
              </a:rPr>
              <a:t>Example</a:t>
            </a:r>
            <a:r>
              <a:rPr dirty="0" sz="2800" spc="-60">
                <a:solidFill>
                  <a:srgbClr val="363929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63929"/>
                </a:solidFill>
                <a:latin typeface="Arial"/>
                <a:cs typeface="Arial"/>
              </a:rPr>
              <a:t>Title: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Arial"/>
              <a:cs typeface="Arial"/>
            </a:endParaRPr>
          </a:p>
          <a:p>
            <a:pPr marL="356235" marR="484505">
              <a:lnSpc>
                <a:spcPts val="2900"/>
              </a:lnSpc>
            </a:pPr>
            <a:r>
              <a:rPr dirty="0" sz="2500" spc="-50" b="1" i="1">
                <a:solidFill>
                  <a:srgbClr val="363929"/>
                </a:solidFill>
                <a:latin typeface="Arial"/>
                <a:cs typeface="Arial"/>
              </a:rPr>
              <a:t>To </a:t>
            </a:r>
            <a:r>
              <a:rPr dirty="0" sz="2500" spc="-5" b="1" i="1">
                <a:solidFill>
                  <a:srgbClr val="363929"/>
                </a:solidFill>
                <a:latin typeface="Arial"/>
                <a:cs typeface="Arial"/>
              </a:rPr>
              <a:t>what extent do reflective journals augment the learning  </a:t>
            </a:r>
            <a:r>
              <a:rPr dirty="0" sz="2500" spc="-5" b="1" i="1">
                <a:solidFill>
                  <a:srgbClr val="363929"/>
                </a:solidFill>
                <a:latin typeface="Arial"/>
                <a:cs typeface="Arial"/>
              </a:rPr>
              <a:t>process?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880" y="3084576"/>
            <a:ext cx="115385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5" b="1">
                <a:latin typeface="Arial"/>
                <a:cs typeface="Arial"/>
              </a:rPr>
              <a:t>To </a:t>
            </a:r>
            <a:r>
              <a:rPr dirty="0" sz="2800" spc="-5" b="1">
                <a:latin typeface="Arial"/>
                <a:cs typeface="Arial"/>
              </a:rPr>
              <a:t>what extent do reflective journals augment the learning</a:t>
            </a:r>
            <a:r>
              <a:rPr dirty="0" sz="2800" spc="18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process?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847" y="4584446"/>
            <a:ext cx="11470005" cy="3129280"/>
          </a:xfrm>
          <a:prstGeom prst="rect">
            <a:avLst/>
          </a:prstGeom>
          <a:solidFill>
            <a:srgbClr val="749805"/>
          </a:solidFill>
          <a:ln w="38100">
            <a:solidFill>
              <a:srgbClr val="556F04"/>
            </a:solidFill>
          </a:ln>
        </p:spPr>
        <p:txBody>
          <a:bodyPr wrap="square" lIns="0" tIns="333375" rIns="0" bIns="0" rtlCol="0" vert="horz">
            <a:spAutoFit/>
          </a:bodyPr>
          <a:lstStyle/>
          <a:p>
            <a:pPr marL="415290">
              <a:lnSpc>
                <a:spcPts val="3329"/>
              </a:lnSpc>
              <a:spcBef>
                <a:spcPts val="2625"/>
              </a:spcBef>
            </a:pPr>
            <a:r>
              <a:rPr dirty="0" sz="2800" spc="-40" b="1">
                <a:solidFill>
                  <a:srgbClr val="FFFFFF"/>
                </a:solidFill>
                <a:latin typeface="Arial"/>
                <a:cs typeface="Arial"/>
              </a:rPr>
              <a:t>Topic:</a:t>
            </a:r>
            <a:endParaRPr sz="2800">
              <a:latin typeface="Arial"/>
              <a:cs typeface="Arial"/>
            </a:endParaRPr>
          </a:p>
          <a:p>
            <a:pPr marL="872490">
              <a:lnSpc>
                <a:spcPts val="3210"/>
              </a:lnSpc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Reflective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journals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marL="415290">
              <a:lnSpc>
                <a:spcPts val="3290"/>
              </a:lnSpc>
              <a:spcBef>
                <a:spcPts val="5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Instruction(s):</a:t>
            </a:r>
            <a:endParaRPr sz="2800">
              <a:latin typeface="Arial"/>
              <a:cs typeface="Arial"/>
            </a:endParaRPr>
          </a:p>
          <a:p>
            <a:pPr marL="872490" marR="1325245">
              <a:lnSpc>
                <a:spcPts val="3100"/>
              </a:lnSpc>
              <a:spcBef>
                <a:spcPts val="150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reflective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journals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actually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augment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learning process?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yes,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extent?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3600" y="1473200"/>
            <a:ext cx="54864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8601" y="1352080"/>
            <a:ext cx="549021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145">
                <a:latin typeface="Trebuchet MS"/>
                <a:cs typeface="Trebuchet MS"/>
              </a:rPr>
              <a:t>Stage </a:t>
            </a:r>
            <a:r>
              <a:rPr dirty="0" sz="4200" spc="130">
                <a:latin typeface="Trebuchet MS"/>
                <a:cs typeface="Trebuchet MS"/>
              </a:rPr>
              <a:t>1 </a:t>
            </a:r>
            <a:r>
              <a:rPr dirty="0" sz="4200" spc="-10">
                <a:latin typeface="Trebuchet MS"/>
                <a:cs typeface="Trebuchet MS"/>
              </a:rPr>
              <a:t>Analyse </a:t>
            </a:r>
            <a:r>
              <a:rPr dirty="0" sz="4200" spc="-220">
                <a:latin typeface="Trebuchet MS"/>
                <a:cs typeface="Trebuchet MS"/>
              </a:rPr>
              <a:t>the</a:t>
            </a:r>
            <a:r>
              <a:rPr dirty="0" sz="4200" spc="-575">
                <a:latin typeface="Trebuchet MS"/>
                <a:cs typeface="Trebuchet MS"/>
              </a:rPr>
              <a:t> </a:t>
            </a:r>
            <a:r>
              <a:rPr dirty="0" sz="4200" spc="-260">
                <a:latin typeface="Trebuchet MS"/>
                <a:cs typeface="Trebuchet MS"/>
              </a:rPr>
              <a:t>title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0100" y="508000"/>
            <a:ext cx="9588500" cy="7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217" y="341439"/>
            <a:ext cx="959421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190">
                <a:latin typeface="Trebuchet MS"/>
                <a:cs typeface="Trebuchet MS"/>
              </a:rPr>
              <a:t>Stage </a:t>
            </a:r>
            <a:r>
              <a:rPr dirty="0" sz="5500" spc="-50">
                <a:latin typeface="Trebuchet MS"/>
                <a:cs typeface="Trebuchet MS"/>
              </a:rPr>
              <a:t>1.2 </a:t>
            </a:r>
            <a:r>
              <a:rPr dirty="0" sz="5500" spc="50">
                <a:latin typeface="Trebuchet MS"/>
                <a:cs typeface="Trebuchet MS"/>
              </a:rPr>
              <a:t>Choose </a:t>
            </a:r>
            <a:r>
              <a:rPr dirty="0" sz="5500" spc="-55">
                <a:latin typeface="Trebuchet MS"/>
                <a:cs typeface="Trebuchet MS"/>
              </a:rPr>
              <a:t>your </a:t>
            </a:r>
            <a:r>
              <a:rPr dirty="0" sz="5500" spc="90">
                <a:latin typeface="Trebuchet MS"/>
                <a:cs typeface="Trebuchet MS"/>
              </a:rPr>
              <a:t>own</a:t>
            </a:r>
            <a:r>
              <a:rPr dirty="0" sz="5500" spc="-459">
                <a:latin typeface="Trebuchet MS"/>
                <a:cs typeface="Trebuchet MS"/>
              </a:rPr>
              <a:t> </a:t>
            </a:r>
            <a:r>
              <a:rPr dirty="0" sz="5500" spc="-340">
                <a:latin typeface="Trebuchet MS"/>
                <a:cs typeface="Trebuchet MS"/>
              </a:rPr>
              <a:t>title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912" y="1849361"/>
            <a:ext cx="9793605" cy="2152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4000" spc="-5" b="1">
                <a:solidFill>
                  <a:srgbClr val="363929"/>
                </a:solidFill>
                <a:latin typeface="Carlito"/>
                <a:cs typeface="Carlito"/>
              </a:rPr>
              <a:t>One </a:t>
            </a:r>
            <a:r>
              <a:rPr dirty="0" sz="4000" spc="-10" b="1">
                <a:solidFill>
                  <a:srgbClr val="363929"/>
                </a:solidFill>
                <a:latin typeface="Carlito"/>
                <a:cs typeface="Carlito"/>
              </a:rPr>
              <a:t>helpful </a:t>
            </a:r>
            <a:r>
              <a:rPr dirty="0" sz="4000" spc="-35" b="1">
                <a:solidFill>
                  <a:srgbClr val="363929"/>
                </a:solidFill>
                <a:latin typeface="Carlito"/>
                <a:cs typeface="Carlito"/>
              </a:rPr>
              <a:t>strategy </a:t>
            </a:r>
            <a:r>
              <a:rPr dirty="0" sz="4000" spc="-5" b="1">
                <a:solidFill>
                  <a:srgbClr val="363929"/>
                </a:solidFill>
                <a:latin typeface="Carlito"/>
                <a:cs typeface="Carlito"/>
              </a:rPr>
              <a:t>is </a:t>
            </a:r>
            <a:r>
              <a:rPr dirty="0" sz="4000" spc="-20" b="1">
                <a:solidFill>
                  <a:srgbClr val="363929"/>
                </a:solidFill>
                <a:latin typeface="Carlito"/>
                <a:cs typeface="Carlito"/>
              </a:rPr>
              <a:t>to </a:t>
            </a:r>
            <a:r>
              <a:rPr dirty="0" sz="4000" spc="-5" b="1">
                <a:solidFill>
                  <a:srgbClr val="363929"/>
                </a:solidFill>
                <a:latin typeface="Carlito"/>
                <a:cs typeface="Carlito"/>
              </a:rPr>
              <a:t>use </a:t>
            </a:r>
            <a:r>
              <a:rPr dirty="0" sz="4000" b="1">
                <a:solidFill>
                  <a:srgbClr val="363929"/>
                </a:solidFill>
                <a:latin typeface="Carlito"/>
                <a:cs typeface="Carlito"/>
              </a:rPr>
              <a:t>a </a:t>
            </a:r>
            <a:r>
              <a:rPr dirty="0" sz="4600" spc="-85" b="1">
                <a:solidFill>
                  <a:srgbClr val="363929"/>
                </a:solidFill>
                <a:latin typeface="Carlito"/>
                <a:cs typeface="Carlito"/>
              </a:rPr>
              <a:t>Topic</a:t>
            </a:r>
            <a:r>
              <a:rPr dirty="0" sz="4600" spc="70" b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600" spc="-45" b="1">
                <a:solidFill>
                  <a:srgbClr val="363929"/>
                </a:solidFill>
                <a:latin typeface="Carlito"/>
                <a:cs typeface="Carlito"/>
              </a:rPr>
              <a:t>T-Chart</a:t>
            </a:r>
            <a:endParaRPr sz="4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6050">
              <a:latin typeface="Carlito"/>
              <a:cs typeface="Carlito"/>
            </a:endParaRPr>
          </a:p>
          <a:p>
            <a:pPr marL="285750" indent="-234950">
              <a:lnSpc>
                <a:spcPct val="100000"/>
              </a:lnSpc>
              <a:buFont typeface="Arial"/>
              <a:buChar char="•"/>
              <a:tabLst>
                <a:tab pos="286385" algn="l"/>
              </a:tabLst>
            </a:pPr>
            <a:r>
              <a:rPr dirty="0" sz="3200" spc="-10" b="1" i="1">
                <a:solidFill>
                  <a:srgbClr val="363929"/>
                </a:solidFill>
                <a:latin typeface="Carlito"/>
                <a:cs typeface="Carlito"/>
              </a:rPr>
              <a:t>Brainstorm </a:t>
            </a:r>
            <a:r>
              <a:rPr dirty="0" sz="3200" spc="-5" b="1" i="1">
                <a:solidFill>
                  <a:srgbClr val="363929"/>
                </a:solidFill>
                <a:latin typeface="Carlito"/>
                <a:cs typeface="Carlito"/>
              </a:rPr>
              <a:t>ideas of things you </a:t>
            </a:r>
            <a:r>
              <a:rPr dirty="0" sz="3200" spc="-10" b="1" i="1">
                <a:solidFill>
                  <a:srgbClr val="363929"/>
                </a:solidFill>
                <a:latin typeface="Carlito"/>
                <a:cs typeface="Carlito"/>
              </a:rPr>
              <a:t>care</a:t>
            </a:r>
            <a:r>
              <a:rPr dirty="0" sz="3200" spc="10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3200" spc="-5" b="1" i="1">
                <a:solidFill>
                  <a:srgbClr val="363929"/>
                </a:solidFill>
                <a:latin typeface="Carlito"/>
                <a:cs typeface="Carlito"/>
              </a:rPr>
              <a:t>about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9145" y="4848402"/>
            <a:ext cx="1682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363929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2689" y="4807432"/>
            <a:ext cx="40125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 b="1" i="1">
                <a:solidFill>
                  <a:srgbClr val="363929"/>
                </a:solidFill>
                <a:latin typeface="Carlito"/>
                <a:cs typeface="Carlito"/>
              </a:rPr>
              <a:t>Make </a:t>
            </a:r>
            <a:r>
              <a:rPr dirty="0" sz="3200" b="1" i="1">
                <a:solidFill>
                  <a:srgbClr val="363929"/>
                </a:solidFill>
                <a:latin typeface="Carlito"/>
                <a:cs typeface="Carlito"/>
              </a:rPr>
              <a:t>a </a:t>
            </a:r>
            <a:r>
              <a:rPr dirty="0" sz="3200" spc="-10" b="1" i="1">
                <a:solidFill>
                  <a:srgbClr val="363929"/>
                </a:solidFill>
                <a:latin typeface="Carlito"/>
                <a:cs typeface="Carlito"/>
              </a:rPr>
              <a:t>list </a:t>
            </a:r>
            <a:r>
              <a:rPr dirty="0" sz="3200" spc="-5" b="1" i="1">
                <a:solidFill>
                  <a:srgbClr val="363929"/>
                </a:solidFill>
                <a:latin typeface="Carlito"/>
                <a:cs typeface="Carlito"/>
              </a:rPr>
              <a:t>on </a:t>
            </a:r>
            <a:r>
              <a:rPr dirty="0" sz="3200" b="1" i="1">
                <a:solidFill>
                  <a:srgbClr val="363929"/>
                </a:solidFill>
                <a:latin typeface="Carlito"/>
                <a:cs typeface="Carlito"/>
              </a:rPr>
              <a:t>a</a:t>
            </a:r>
            <a:r>
              <a:rPr dirty="0" sz="3200" spc="-25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3200" spc="-35" b="1" i="1">
                <a:solidFill>
                  <a:srgbClr val="363929"/>
                </a:solidFill>
                <a:latin typeface="Carlito"/>
                <a:cs typeface="Carlito"/>
              </a:rPr>
              <a:t>T-Chart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9525" y="2783890"/>
            <a:ext cx="6389370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4620" algn="l"/>
              </a:tabLst>
            </a:pPr>
            <a:r>
              <a:rPr dirty="0" sz="4600" b="1" i="1">
                <a:solidFill>
                  <a:srgbClr val="363929"/>
                </a:solidFill>
                <a:latin typeface="Carlito"/>
                <a:cs typeface="Carlito"/>
              </a:rPr>
              <a:t>Li</a:t>
            </a:r>
            <a:r>
              <a:rPr dirty="0" sz="4600" spc="-130" b="1" i="1">
                <a:solidFill>
                  <a:srgbClr val="363929"/>
                </a:solidFill>
                <a:latin typeface="Carlito"/>
                <a:cs typeface="Carlito"/>
              </a:rPr>
              <a:t>k</a:t>
            </a:r>
            <a:r>
              <a:rPr dirty="0" sz="4600" b="1" i="1">
                <a:solidFill>
                  <a:srgbClr val="363929"/>
                </a:solidFill>
                <a:latin typeface="Carlito"/>
                <a:cs typeface="Carlito"/>
              </a:rPr>
              <a:t>e	Ha</a:t>
            </a:r>
            <a:r>
              <a:rPr dirty="0" sz="4600" spc="-45" b="1" i="1">
                <a:solidFill>
                  <a:srgbClr val="363929"/>
                </a:solidFill>
                <a:latin typeface="Carlito"/>
                <a:cs typeface="Carlito"/>
              </a:rPr>
              <a:t>t</a:t>
            </a:r>
            <a:r>
              <a:rPr dirty="0" sz="4600" b="1" i="1">
                <a:solidFill>
                  <a:srgbClr val="363929"/>
                </a:solidFill>
                <a:latin typeface="Carlito"/>
                <a:cs typeface="Carlito"/>
              </a:rPr>
              <a:t>e</a:t>
            </a:r>
            <a:endParaRPr sz="4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45" y="1579689"/>
            <a:ext cx="1682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363929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3309" y="3677475"/>
            <a:ext cx="10403840" cy="3942715"/>
            <a:chOff x="1383309" y="3677475"/>
            <a:chExt cx="10403840" cy="3942715"/>
          </a:xfrm>
        </p:grpSpPr>
        <p:sp>
          <p:nvSpPr>
            <p:cNvPr id="5" name="object 5"/>
            <p:cNvSpPr/>
            <p:nvPr/>
          </p:nvSpPr>
          <p:spPr>
            <a:xfrm>
              <a:off x="1383309" y="3706050"/>
              <a:ext cx="10403840" cy="0"/>
            </a:xfrm>
            <a:custGeom>
              <a:avLst/>
              <a:gdLst/>
              <a:ahLst/>
              <a:cxnLst/>
              <a:rect l="l" t="t" r="r" b="b"/>
              <a:pathLst>
                <a:path w="10403840" h="0">
                  <a:moveTo>
                    <a:pt x="0" y="0"/>
                  </a:moveTo>
                  <a:lnTo>
                    <a:pt x="10403840" y="0"/>
                  </a:lnTo>
                </a:path>
              </a:pathLst>
            </a:custGeom>
            <a:ln w="57150">
              <a:solidFill>
                <a:srgbClr val="6F53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85864" y="3706685"/>
              <a:ext cx="0" cy="3913504"/>
            </a:xfrm>
            <a:custGeom>
              <a:avLst/>
              <a:gdLst/>
              <a:ahLst/>
              <a:cxnLst/>
              <a:rect l="l" t="t" r="r" b="b"/>
              <a:pathLst>
                <a:path w="0" h="3913504">
                  <a:moveTo>
                    <a:pt x="0" y="0"/>
                  </a:moveTo>
                  <a:lnTo>
                    <a:pt x="0" y="3913098"/>
                  </a:lnTo>
                </a:path>
              </a:pathLst>
            </a:custGeom>
            <a:ln w="57150">
              <a:solidFill>
                <a:srgbClr val="6F53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5605" y="0"/>
            <a:ext cx="11812905" cy="2477135"/>
          </a:xfrm>
          <a:prstGeom prst="rect"/>
        </p:spPr>
        <p:txBody>
          <a:bodyPr wrap="square" lIns="0" tIns="365125" rIns="0" bIns="0" rtlCol="0" vert="horz">
            <a:spAutoFit/>
          </a:bodyPr>
          <a:lstStyle/>
          <a:p>
            <a:pPr algn="ctr" marR="110489">
              <a:lnSpc>
                <a:spcPct val="100000"/>
              </a:lnSpc>
              <a:spcBef>
                <a:spcPts val="2875"/>
              </a:spcBef>
            </a:pPr>
            <a:r>
              <a:rPr dirty="0" sz="4000" spc="-75" b="1">
                <a:latin typeface="Carlito"/>
                <a:cs typeface="Carlito"/>
              </a:rPr>
              <a:t>Topic </a:t>
            </a:r>
            <a:r>
              <a:rPr dirty="0" sz="4000" spc="-40" b="1">
                <a:latin typeface="Carlito"/>
                <a:cs typeface="Carlito"/>
              </a:rPr>
              <a:t>T-Chart</a:t>
            </a:r>
            <a:r>
              <a:rPr dirty="0" sz="4000" spc="60" b="1">
                <a:latin typeface="Carlito"/>
                <a:cs typeface="Carlito"/>
              </a:rPr>
              <a:t> </a:t>
            </a:r>
            <a:r>
              <a:rPr dirty="0" sz="4000" spc="-25" b="1">
                <a:latin typeface="Carlito"/>
                <a:cs typeface="Carlito"/>
              </a:rPr>
              <a:t>Strategy</a:t>
            </a:r>
            <a:endParaRPr sz="4000">
              <a:latin typeface="Carlito"/>
              <a:cs typeface="Carlito"/>
            </a:endParaRPr>
          </a:p>
          <a:p>
            <a:pPr marL="12700" marR="5080" indent="41275">
              <a:lnSpc>
                <a:spcPct val="147500"/>
              </a:lnSpc>
              <a:spcBef>
                <a:spcPts val="400"/>
              </a:spcBef>
            </a:pPr>
            <a:r>
              <a:rPr dirty="0" sz="3200" spc="-30" b="1" i="1">
                <a:latin typeface="Carlito"/>
                <a:cs typeface="Carlito"/>
              </a:rPr>
              <a:t>Make </a:t>
            </a:r>
            <a:r>
              <a:rPr dirty="0" sz="3200" b="1" i="1">
                <a:latin typeface="Carlito"/>
                <a:cs typeface="Carlito"/>
              </a:rPr>
              <a:t>a </a:t>
            </a:r>
            <a:r>
              <a:rPr dirty="0" sz="3200" spc="-35" b="1" i="1">
                <a:latin typeface="Carlito"/>
                <a:cs typeface="Carlito"/>
              </a:rPr>
              <a:t>T-Chart </a:t>
            </a:r>
            <a:r>
              <a:rPr dirty="0" sz="3200" spc="-5" b="1" i="1">
                <a:latin typeface="Carlito"/>
                <a:cs typeface="Carlito"/>
              </a:rPr>
              <a:t>on </a:t>
            </a:r>
            <a:r>
              <a:rPr dirty="0" sz="3200" b="1" i="1">
                <a:latin typeface="Carlito"/>
                <a:cs typeface="Carlito"/>
              </a:rPr>
              <a:t>a </a:t>
            </a:r>
            <a:r>
              <a:rPr dirty="0" sz="3200" spc="-10" b="1" i="1">
                <a:latin typeface="Carlito"/>
                <a:cs typeface="Carlito"/>
              </a:rPr>
              <a:t>piece </a:t>
            </a:r>
            <a:r>
              <a:rPr dirty="0" sz="3200" spc="-5" b="1" i="1">
                <a:latin typeface="Carlito"/>
                <a:cs typeface="Carlito"/>
              </a:rPr>
              <a:t>of paper and </a:t>
            </a:r>
            <a:r>
              <a:rPr dirty="0" sz="3200" spc="-10" b="1" i="1">
                <a:latin typeface="Carlito"/>
                <a:cs typeface="Carlito"/>
              </a:rPr>
              <a:t>brainstorm </a:t>
            </a:r>
            <a:r>
              <a:rPr dirty="0" sz="3200" b="1" i="1">
                <a:latin typeface="Carlito"/>
                <a:cs typeface="Carlito"/>
              </a:rPr>
              <a:t>a </a:t>
            </a:r>
            <a:r>
              <a:rPr dirty="0" sz="3200" spc="-10" b="1" i="1">
                <a:latin typeface="Carlito"/>
                <a:cs typeface="Carlito"/>
              </a:rPr>
              <a:t>list </a:t>
            </a:r>
            <a:r>
              <a:rPr dirty="0" sz="3200" spc="-5" b="1" i="1">
                <a:latin typeface="Carlito"/>
                <a:cs typeface="Carlito"/>
              </a:rPr>
              <a:t>of ideas.  </a:t>
            </a:r>
            <a:r>
              <a:rPr dirty="0" sz="3200" spc="-25" b="1" i="1">
                <a:latin typeface="Carlito"/>
                <a:cs typeface="Carlito"/>
              </a:rPr>
              <a:t>Write </a:t>
            </a:r>
            <a:r>
              <a:rPr dirty="0" sz="3200" spc="-5" b="1" i="1">
                <a:latin typeface="Carlito"/>
                <a:cs typeface="Carlito"/>
              </a:rPr>
              <a:t>things you </a:t>
            </a:r>
            <a:r>
              <a:rPr dirty="0" sz="3200" spc="-20" b="1" i="1">
                <a:latin typeface="Carlito"/>
                <a:cs typeface="Carlito"/>
              </a:rPr>
              <a:t>“like” </a:t>
            </a:r>
            <a:r>
              <a:rPr dirty="0" sz="3200" spc="-5" b="1" i="1">
                <a:latin typeface="Carlito"/>
                <a:cs typeface="Carlito"/>
              </a:rPr>
              <a:t>and things you </a:t>
            </a:r>
            <a:r>
              <a:rPr dirty="0" sz="3200" spc="-10" b="1" i="1">
                <a:latin typeface="Carlito"/>
                <a:cs typeface="Carlito"/>
              </a:rPr>
              <a:t>“hate” </a:t>
            </a:r>
            <a:r>
              <a:rPr dirty="0" sz="3200" spc="-5" b="1" i="1">
                <a:latin typeface="Carlito"/>
                <a:cs typeface="Carlito"/>
              </a:rPr>
              <a:t>about your</a:t>
            </a:r>
            <a:r>
              <a:rPr dirty="0" sz="3200" spc="110" b="1" i="1">
                <a:latin typeface="Carlito"/>
                <a:cs typeface="Carlito"/>
              </a:rPr>
              <a:t> </a:t>
            </a:r>
            <a:r>
              <a:rPr dirty="0" sz="3200" spc="-5" b="1" i="1">
                <a:latin typeface="Carlito"/>
                <a:cs typeface="Carlito"/>
              </a:rPr>
              <a:t>research/life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7810" y="7511179"/>
            <a:ext cx="11251565" cy="1577340"/>
          </a:xfrm>
          <a:prstGeom prst="rect">
            <a:avLst/>
          </a:prstGeom>
        </p:spPr>
        <p:txBody>
          <a:bodyPr wrap="square" lIns="0" tIns="21971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730"/>
              </a:spcBef>
            </a:pP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Share your </a:t>
            </a:r>
            <a:r>
              <a:rPr dirty="0" sz="4000" spc="-20" b="1" i="1">
                <a:solidFill>
                  <a:srgbClr val="363929"/>
                </a:solidFill>
                <a:latin typeface="Carlito"/>
                <a:cs typeface="Carlito"/>
              </a:rPr>
              <a:t>“likes”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and </a:t>
            </a:r>
            <a:r>
              <a:rPr dirty="0" sz="4000" spc="-10" b="1" i="1">
                <a:solidFill>
                  <a:srgbClr val="363929"/>
                </a:solidFill>
                <a:latin typeface="Carlito"/>
                <a:cs typeface="Carlito"/>
              </a:rPr>
              <a:t>“hates” 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with </a:t>
            </a:r>
            <a:r>
              <a:rPr dirty="0" sz="4000" b="1" i="1">
                <a:solidFill>
                  <a:srgbClr val="363929"/>
                </a:solidFill>
                <a:latin typeface="Carlito"/>
                <a:cs typeface="Carlito"/>
              </a:rPr>
              <a:t>a</a:t>
            </a:r>
            <a:r>
              <a:rPr dirty="0" sz="4000" spc="40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4000" spc="-40" b="1" i="1">
                <a:solidFill>
                  <a:srgbClr val="363929"/>
                </a:solidFill>
                <a:latin typeface="Carlito"/>
                <a:cs typeface="Carlito"/>
              </a:rPr>
              <a:t>partner.</a:t>
            </a:r>
            <a:endParaRPr sz="4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3600" spc="-5" b="1" i="1">
                <a:solidFill>
                  <a:srgbClr val="363929"/>
                </a:solidFill>
                <a:latin typeface="Carlito"/>
                <a:cs typeface="Carlito"/>
              </a:rPr>
              <a:t>Identify </a:t>
            </a:r>
            <a:r>
              <a:rPr dirty="0" sz="3600" b="1" i="1">
                <a:solidFill>
                  <a:srgbClr val="363929"/>
                </a:solidFill>
                <a:latin typeface="Carlito"/>
                <a:cs typeface="Carlito"/>
              </a:rPr>
              <a:t>which </a:t>
            </a:r>
            <a:r>
              <a:rPr dirty="0" sz="3600" spc="-20" b="1" i="1">
                <a:solidFill>
                  <a:srgbClr val="363929"/>
                </a:solidFill>
                <a:latin typeface="Carlito"/>
                <a:cs typeface="Carlito"/>
              </a:rPr>
              <a:t>“like” </a:t>
            </a:r>
            <a:r>
              <a:rPr dirty="0" sz="3600" b="1" i="1">
                <a:solidFill>
                  <a:srgbClr val="363929"/>
                </a:solidFill>
                <a:latin typeface="Carlito"/>
                <a:cs typeface="Carlito"/>
              </a:rPr>
              <a:t>or </a:t>
            </a:r>
            <a:r>
              <a:rPr dirty="0" sz="3600" spc="-10" b="1" i="1">
                <a:solidFill>
                  <a:srgbClr val="363929"/>
                </a:solidFill>
                <a:latin typeface="Carlito"/>
                <a:cs typeface="Carlito"/>
              </a:rPr>
              <a:t>“hate” </a:t>
            </a:r>
            <a:r>
              <a:rPr dirty="0" sz="3600" spc="-5" b="1" i="1">
                <a:solidFill>
                  <a:srgbClr val="363929"/>
                </a:solidFill>
                <a:latin typeface="Carlito"/>
                <a:cs typeface="Carlito"/>
              </a:rPr>
              <a:t>do </a:t>
            </a:r>
            <a:r>
              <a:rPr dirty="0" sz="3600" b="1" i="1">
                <a:solidFill>
                  <a:srgbClr val="363929"/>
                </a:solidFill>
                <a:latin typeface="Carlito"/>
                <a:cs typeface="Carlito"/>
              </a:rPr>
              <a:t>you </a:t>
            </a:r>
            <a:r>
              <a:rPr dirty="0" sz="3600" spc="-15" b="1" i="1">
                <a:solidFill>
                  <a:srgbClr val="363929"/>
                </a:solidFill>
                <a:latin typeface="Carlito"/>
                <a:cs typeface="Carlito"/>
              </a:rPr>
              <a:t>feel strongest</a:t>
            </a:r>
            <a:r>
              <a:rPr dirty="0" sz="3600" spc="70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3600" spc="-5" b="1" i="1">
                <a:solidFill>
                  <a:srgbClr val="363929"/>
                </a:solidFill>
                <a:latin typeface="Carlito"/>
                <a:cs typeface="Carlito"/>
              </a:rPr>
              <a:t>about?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0480" y="2779141"/>
            <a:ext cx="10403840" cy="4504690"/>
            <a:chOff x="1300480" y="2779141"/>
            <a:chExt cx="10403840" cy="4504690"/>
          </a:xfrm>
        </p:grpSpPr>
        <p:sp>
          <p:nvSpPr>
            <p:cNvPr id="3" name="object 3"/>
            <p:cNvSpPr/>
            <p:nvPr/>
          </p:nvSpPr>
          <p:spPr>
            <a:xfrm>
              <a:off x="1300480" y="2807716"/>
              <a:ext cx="10403840" cy="0"/>
            </a:xfrm>
            <a:custGeom>
              <a:avLst/>
              <a:gdLst/>
              <a:ahLst/>
              <a:cxnLst/>
              <a:rect l="l" t="t" r="r" b="b"/>
              <a:pathLst>
                <a:path w="10403840" h="0">
                  <a:moveTo>
                    <a:pt x="0" y="0"/>
                  </a:moveTo>
                  <a:lnTo>
                    <a:pt x="10403840" y="0"/>
                  </a:lnTo>
                </a:path>
              </a:pathLst>
            </a:custGeom>
            <a:ln w="57150">
              <a:solidFill>
                <a:srgbClr val="6F53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03034" y="2808351"/>
              <a:ext cx="0" cy="4475480"/>
            </a:xfrm>
            <a:custGeom>
              <a:avLst/>
              <a:gdLst/>
              <a:ahLst/>
              <a:cxnLst/>
              <a:rect l="l" t="t" r="r" b="b"/>
              <a:pathLst>
                <a:path w="0" h="4475480">
                  <a:moveTo>
                    <a:pt x="0" y="0"/>
                  </a:moveTo>
                  <a:lnTo>
                    <a:pt x="0" y="4475467"/>
                  </a:lnTo>
                </a:path>
              </a:pathLst>
            </a:custGeom>
            <a:ln w="57150">
              <a:solidFill>
                <a:srgbClr val="6F53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2557" y="157797"/>
            <a:ext cx="455422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30" b="1">
                <a:latin typeface="Carlito"/>
                <a:cs typeface="Carlito"/>
              </a:rPr>
              <a:t>Let’s </a:t>
            </a:r>
            <a:r>
              <a:rPr dirty="0" sz="4000" spc="5" b="1">
                <a:latin typeface="Carlito"/>
                <a:cs typeface="Carlito"/>
              </a:rPr>
              <a:t>try </a:t>
            </a:r>
            <a:r>
              <a:rPr dirty="0" sz="4000" b="1">
                <a:latin typeface="Carlito"/>
                <a:cs typeface="Carlito"/>
              </a:rPr>
              <a:t>another</a:t>
            </a:r>
            <a:r>
              <a:rPr dirty="0" sz="4000" spc="-60" b="1">
                <a:latin typeface="Carlito"/>
                <a:cs typeface="Carlito"/>
              </a:rPr>
              <a:t> </a:t>
            </a:r>
            <a:r>
              <a:rPr dirty="0" sz="4000" b="1">
                <a:latin typeface="Carlito"/>
                <a:cs typeface="Carlito"/>
              </a:rPr>
              <a:t>one.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713" y="915885"/>
            <a:ext cx="121710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 i="1">
                <a:solidFill>
                  <a:srgbClr val="363929"/>
                </a:solidFill>
                <a:latin typeface="Carlito"/>
                <a:cs typeface="Carlito"/>
              </a:rPr>
              <a:t>Typical </a:t>
            </a:r>
            <a:r>
              <a:rPr dirty="0" sz="3600" spc="-10" b="1" i="1">
                <a:solidFill>
                  <a:srgbClr val="363929"/>
                </a:solidFill>
                <a:latin typeface="Carlito"/>
                <a:cs typeface="Carlito"/>
              </a:rPr>
              <a:t>academic </a:t>
            </a:r>
            <a:r>
              <a:rPr dirty="0" sz="3600" spc="-5" b="1" i="1">
                <a:solidFill>
                  <a:srgbClr val="363929"/>
                </a:solidFill>
                <a:latin typeface="Carlito"/>
                <a:cs typeface="Carlito"/>
              </a:rPr>
              <a:t>research </a:t>
            </a:r>
            <a:r>
              <a:rPr dirty="0" sz="3600" spc="-15" b="1" i="1">
                <a:solidFill>
                  <a:srgbClr val="363929"/>
                </a:solidFill>
                <a:latin typeface="Carlito"/>
                <a:cs typeface="Carlito"/>
              </a:rPr>
              <a:t>experiences </a:t>
            </a:r>
            <a:r>
              <a:rPr dirty="0" sz="3600" spc="-5" b="1" i="1">
                <a:solidFill>
                  <a:srgbClr val="363929"/>
                </a:solidFill>
                <a:latin typeface="Carlito"/>
                <a:cs typeface="Carlito"/>
              </a:rPr>
              <a:t>and unusual</a:t>
            </a:r>
            <a:r>
              <a:rPr dirty="0" sz="3600" spc="140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3600" spc="-15" b="1" i="1">
                <a:solidFill>
                  <a:srgbClr val="363929"/>
                </a:solidFill>
                <a:latin typeface="Carlito"/>
                <a:cs typeface="Carlito"/>
              </a:rPr>
              <a:t>experiences.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5040" y="1990153"/>
            <a:ext cx="14941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5" b="1" i="1">
                <a:solidFill>
                  <a:srgbClr val="363929"/>
                </a:solidFill>
                <a:latin typeface="Carlito"/>
                <a:cs typeface="Carlito"/>
              </a:rPr>
              <a:t>Typical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6462" y="1909140"/>
            <a:ext cx="175387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Unus</a:t>
            </a:r>
            <a:r>
              <a:rPr dirty="0" sz="4000" b="1" i="1">
                <a:solidFill>
                  <a:srgbClr val="363929"/>
                </a:solidFill>
                <a:latin typeface="Carlito"/>
                <a:cs typeface="Carlito"/>
              </a:rPr>
              <a:t>u</a:t>
            </a:r>
            <a:r>
              <a:rPr dirty="0" sz="4000" spc="-5" b="1" i="1">
                <a:solidFill>
                  <a:srgbClr val="363929"/>
                </a:solidFill>
                <a:latin typeface="Carlito"/>
                <a:cs typeface="Carlito"/>
              </a:rPr>
              <a:t>a</a:t>
            </a:r>
            <a:r>
              <a:rPr dirty="0" sz="4000" b="1" i="1">
                <a:solidFill>
                  <a:srgbClr val="363929"/>
                </a:solidFill>
                <a:latin typeface="Carlito"/>
                <a:cs typeface="Carlito"/>
              </a:rPr>
              <a:t>l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429" y="7020407"/>
            <a:ext cx="11198225" cy="1388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9700"/>
              </a:lnSpc>
              <a:spcBef>
                <a:spcPts val="95"/>
              </a:spcBef>
            </a:pPr>
            <a:r>
              <a:rPr dirty="0" sz="3200" spc="-5" b="1" i="1">
                <a:solidFill>
                  <a:srgbClr val="363929"/>
                </a:solidFill>
                <a:latin typeface="Carlito"/>
                <a:cs typeface="Carlito"/>
              </a:rPr>
              <a:t>Share your “typical” and “unusual” </a:t>
            </a:r>
            <a:r>
              <a:rPr dirty="0" sz="3200" spc="-10" b="1" i="1">
                <a:solidFill>
                  <a:srgbClr val="363929"/>
                </a:solidFill>
                <a:latin typeface="Carlito"/>
                <a:cs typeface="Carlito"/>
              </a:rPr>
              <a:t>life experiences </a:t>
            </a:r>
            <a:r>
              <a:rPr dirty="0" sz="3200" spc="-5" b="1" i="1">
                <a:solidFill>
                  <a:srgbClr val="363929"/>
                </a:solidFill>
                <a:latin typeface="Carlito"/>
                <a:cs typeface="Carlito"/>
              </a:rPr>
              <a:t>with </a:t>
            </a:r>
            <a:r>
              <a:rPr dirty="0" sz="3200" b="1" i="1">
                <a:solidFill>
                  <a:srgbClr val="363929"/>
                </a:solidFill>
                <a:latin typeface="Carlito"/>
                <a:cs typeface="Carlito"/>
              </a:rPr>
              <a:t>a </a:t>
            </a:r>
            <a:r>
              <a:rPr dirty="0" sz="3200" spc="-35" b="1" i="1">
                <a:solidFill>
                  <a:srgbClr val="363929"/>
                </a:solidFill>
                <a:latin typeface="Carlito"/>
                <a:cs typeface="Carlito"/>
              </a:rPr>
              <a:t>partner.  </a:t>
            </a:r>
            <a:r>
              <a:rPr dirty="0" sz="3200" spc="-5" b="1" i="1">
                <a:solidFill>
                  <a:srgbClr val="363929"/>
                </a:solidFill>
                <a:latin typeface="Carlito"/>
                <a:cs typeface="Carlito"/>
              </a:rPr>
              <a:t>Identify </a:t>
            </a:r>
            <a:r>
              <a:rPr dirty="0" sz="3200" b="1" i="1">
                <a:solidFill>
                  <a:srgbClr val="363929"/>
                </a:solidFill>
                <a:latin typeface="Carlito"/>
                <a:cs typeface="Carlito"/>
              </a:rPr>
              <a:t>which </a:t>
            </a:r>
            <a:r>
              <a:rPr dirty="0" sz="3200" spc="-15" b="1" i="1">
                <a:solidFill>
                  <a:srgbClr val="363929"/>
                </a:solidFill>
                <a:latin typeface="Carlito"/>
                <a:cs typeface="Carlito"/>
              </a:rPr>
              <a:t>experience </a:t>
            </a:r>
            <a:r>
              <a:rPr dirty="0" sz="3200" b="1" i="1">
                <a:solidFill>
                  <a:srgbClr val="363929"/>
                </a:solidFill>
                <a:latin typeface="Carlito"/>
                <a:cs typeface="Carlito"/>
              </a:rPr>
              <a:t>you </a:t>
            </a:r>
            <a:r>
              <a:rPr dirty="0" sz="3200" spc="-10" b="1" i="1">
                <a:solidFill>
                  <a:srgbClr val="363929"/>
                </a:solidFill>
                <a:latin typeface="Carlito"/>
                <a:cs typeface="Carlito"/>
              </a:rPr>
              <a:t>feel strongest</a:t>
            </a:r>
            <a:r>
              <a:rPr dirty="0" sz="3200" spc="25" b="1" i="1">
                <a:solidFill>
                  <a:srgbClr val="363929"/>
                </a:solidFill>
                <a:latin typeface="Carlito"/>
                <a:cs typeface="Carlito"/>
              </a:rPr>
              <a:t> </a:t>
            </a:r>
            <a:r>
              <a:rPr dirty="0" sz="3200" spc="-5" b="1" i="1">
                <a:solidFill>
                  <a:srgbClr val="363929"/>
                </a:solidFill>
                <a:latin typeface="Carlito"/>
                <a:cs typeface="Carlito"/>
              </a:rPr>
              <a:t>about.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your academic argument 1</dc:title>
  <dcterms:created xsi:type="dcterms:W3CDTF">2020-10-23T07:21:53Z</dcterms:created>
  <dcterms:modified xsi:type="dcterms:W3CDTF">2020-10-23T07:21:53Z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2020-10-23T00:00:00Z</vt:filetime>
  </property>
  <property fmtid="{D5CDD505-2E9C-101B-9397-08002B2CF9AE}" pid="3" name="Creator">
    <vt:lpwstr>Keynote</vt:lpwstr>
  </property>
  <property fmtid="{D5CDD505-2E9C-101B-9397-08002B2CF9AE}" pid="4" name="LastSaved">
    <vt:filetime>2020-10-23T00:00:00Z</vt:filetime>
  </property>
</Properties>
</file>