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7" r:id="rId2"/>
    <p:sldId id="383" r:id="rId3"/>
    <p:sldId id="294" r:id="rId4"/>
    <p:sldId id="281" r:id="rId5"/>
    <p:sldId id="268" r:id="rId6"/>
    <p:sldId id="262" r:id="rId7"/>
    <p:sldId id="266" r:id="rId8"/>
    <p:sldId id="273" r:id="rId9"/>
    <p:sldId id="287" r:id="rId10"/>
    <p:sldId id="288" r:id="rId11"/>
    <p:sldId id="289" r:id="rId12"/>
    <p:sldId id="282" r:id="rId13"/>
    <p:sldId id="271" r:id="rId14"/>
    <p:sldId id="283" r:id="rId15"/>
    <p:sldId id="272" r:id="rId16"/>
    <p:sldId id="275" r:id="rId17"/>
    <p:sldId id="265" r:id="rId18"/>
    <p:sldId id="260" r:id="rId19"/>
    <p:sldId id="263" r:id="rId20"/>
    <p:sldId id="269" r:id="rId21"/>
    <p:sldId id="293" r:id="rId22"/>
    <p:sldId id="292" r:id="rId23"/>
    <p:sldId id="280" r:id="rId24"/>
    <p:sldId id="279"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Jellick" initials="MJ" lastIdx="1" clrIdx="0">
    <p:extLst>
      <p:ext uri="{19B8F6BF-5375-455C-9EA6-DF929625EA0E}">
        <p15:presenceInfo xmlns:p15="http://schemas.microsoft.com/office/powerpoint/2012/main" userId="b79fdba438db09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86" d="100"/>
          <a:sy n="86" d="100"/>
        </p:scale>
        <p:origin x="55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749CA-558E-4F04-8AA7-A42FCA254F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FACC80-85AE-4101-88D9-6A48BCE347CF}">
      <dgm:prSet custT="1"/>
      <dgm:spPr/>
      <dgm:t>
        <a:bodyPr/>
        <a:lstStyle/>
        <a:p>
          <a:pPr>
            <a:lnSpc>
              <a:spcPct val="100000"/>
            </a:lnSpc>
          </a:pPr>
          <a:r>
            <a:rPr lang="en-US" sz="5000" b="1" dirty="0"/>
            <a:t>Essay</a:t>
          </a:r>
        </a:p>
      </dgm:t>
    </dgm:pt>
    <dgm:pt modelId="{F3972EB9-77B6-4F5B-9DDA-9E7ABFDFEDD4}" type="parTrans" cxnId="{AB9F935D-D257-4AE5-8F7E-1664C79F6A2E}">
      <dgm:prSet/>
      <dgm:spPr/>
      <dgm:t>
        <a:bodyPr/>
        <a:lstStyle/>
        <a:p>
          <a:endParaRPr lang="en-US"/>
        </a:p>
      </dgm:t>
    </dgm:pt>
    <dgm:pt modelId="{6D878FC2-EA1A-47F7-9518-8AA5E3496397}" type="sibTrans" cxnId="{AB9F935D-D257-4AE5-8F7E-1664C79F6A2E}">
      <dgm:prSet/>
      <dgm:spPr/>
      <dgm:t>
        <a:bodyPr/>
        <a:lstStyle/>
        <a:p>
          <a:endParaRPr lang="en-US"/>
        </a:p>
      </dgm:t>
    </dgm:pt>
    <dgm:pt modelId="{B729D93A-055A-4940-AA95-1DA0D036A7A6}">
      <dgm:prSet custT="1"/>
      <dgm:spPr/>
      <dgm:t>
        <a:bodyPr/>
        <a:lstStyle/>
        <a:p>
          <a:pPr>
            <a:lnSpc>
              <a:spcPct val="100000"/>
            </a:lnSpc>
          </a:pPr>
          <a:r>
            <a:rPr lang="en-US" sz="5000" b="1" dirty="0"/>
            <a:t>Email </a:t>
          </a:r>
        </a:p>
      </dgm:t>
    </dgm:pt>
    <dgm:pt modelId="{DEFBAE1B-63A6-41FD-915E-97CE4797FF07}" type="parTrans" cxnId="{822765CF-EF6B-4CC3-BF7C-D6050BE226BF}">
      <dgm:prSet/>
      <dgm:spPr/>
      <dgm:t>
        <a:bodyPr/>
        <a:lstStyle/>
        <a:p>
          <a:endParaRPr lang="en-US"/>
        </a:p>
      </dgm:t>
    </dgm:pt>
    <dgm:pt modelId="{809FE173-820E-4F66-9919-02FD3AF0C1D4}" type="sibTrans" cxnId="{822765CF-EF6B-4CC3-BF7C-D6050BE226BF}">
      <dgm:prSet/>
      <dgm:spPr/>
      <dgm:t>
        <a:bodyPr/>
        <a:lstStyle/>
        <a:p>
          <a:endParaRPr lang="en-US"/>
        </a:p>
      </dgm:t>
    </dgm:pt>
    <dgm:pt modelId="{5EAC3175-60D5-45EB-9F1E-CF481EC5BDAB}">
      <dgm:prSet custT="1"/>
      <dgm:spPr/>
      <dgm:t>
        <a:bodyPr/>
        <a:lstStyle/>
        <a:p>
          <a:pPr>
            <a:lnSpc>
              <a:spcPct val="100000"/>
            </a:lnSpc>
          </a:pPr>
          <a:r>
            <a:rPr lang="en-US" sz="5000" b="1" dirty="0"/>
            <a:t>Text</a:t>
          </a:r>
        </a:p>
      </dgm:t>
    </dgm:pt>
    <dgm:pt modelId="{8B8D535A-3BCA-4484-921B-53E4CDCB8953}" type="parTrans" cxnId="{CC68CCDB-5B6E-4F5F-A064-A7B94E695756}">
      <dgm:prSet/>
      <dgm:spPr/>
      <dgm:t>
        <a:bodyPr/>
        <a:lstStyle/>
        <a:p>
          <a:endParaRPr lang="en-US"/>
        </a:p>
      </dgm:t>
    </dgm:pt>
    <dgm:pt modelId="{9C59A554-5B91-4F6D-9ACF-ABEEAD0A374A}" type="sibTrans" cxnId="{CC68CCDB-5B6E-4F5F-A064-A7B94E695756}">
      <dgm:prSet/>
      <dgm:spPr/>
      <dgm:t>
        <a:bodyPr/>
        <a:lstStyle/>
        <a:p>
          <a:endParaRPr lang="en-US"/>
        </a:p>
      </dgm:t>
    </dgm:pt>
    <dgm:pt modelId="{EC7A6C63-FF21-45D9-A97F-15AB81FB2CD8}">
      <dgm:prSet/>
      <dgm:spPr/>
      <dgm:t>
        <a:bodyPr/>
        <a:lstStyle/>
        <a:p>
          <a:pPr>
            <a:lnSpc>
              <a:spcPct val="100000"/>
            </a:lnSpc>
          </a:pPr>
          <a:endParaRPr lang="en-US"/>
        </a:p>
      </dgm:t>
    </dgm:pt>
    <dgm:pt modelId="{044C94D5-C4BD-4B70-8DC8-60C7F64D3138}" type="parTrans" cxnId="{8307B050-3FD0-4D45-B93C-6002783F407B}">
      <dgm:prSet/>
      <dgm:spPr/>
      <dgm:t>
        <a:bodyPr/>
        <a:lstStyle/>
        <a:p>
          <a:endParaRPr lang="en-US"/>
        </a:p>
      </dgm:t>
    </dgm:pt>
    <dgm:pt modelId="{19B4B2BD-3500-4B38-B193-8E44EB265705}" type="sibTrans" cxnId="{8307B050-3FD0-4D45-B93C-6002783F407B}">
      <dgm:prSet/>
      <dgm:spPr/>
      <dgm:t>
        <a:bodyPr/>
        <a:lstStyle/>
        <a:p>
          <a:endParaRPr lang="en-US"/>
        </a:p>
      </dgm:t>
    </dgm:pt>
    <dgm:pt modelId="{0B21079E-77FC-44DD-BA9F-D406A048D25C}" type="pres">
      <dgm:prSet presAssocID="{D0E749CA-558E-4F04-8AA7-A42FCA254FD1}" presName="root" presStyleCnt="0">
        <dgm:presLayoutVars>
          <dgm:dir/>
          <dgm:resizeHandles val="exact"/>
        </dgm:presLayoutVars>
      </dgm:prSet>
      <dgm:spPr/>
    </dgm:pt>
    <dgm:pt modelId="{B9562420-1326-4A8D-BD94-F15D324F33E7}" type="pres">
      <dgm:prSet presAssocID="{34FACC80-85AE-4101-88D9-6A48BCE347CF}" presName="compNode" presStyleCnt="0"/>
      <dgm:spPr/>
    </dgm:pt>
    <dgm:pt modelId="{1F5396F9-29A6-4928-B3F2-09DBA50BCF70}" type="pres">
      <dgm:prSet presAssocID="{34FACC80-85AE-4101-88D9-6A48BCE347CF}" presName="bgRect" presStyleLbl="bgShp" presStyleIdx="0" presStyleCnt="4"/>
      <dgm:spPr/>
    </dgm:pt>
    <dgm:pt modelId="{F4634DF5-A5B9-451C-9C86-48F2391CF349}" type="pres">
      <dgm:prSet presAssocID="{34FACC80-85AE-4101-88D9-6A48BCE347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CB79A3E8-B11A-4573-993A-B9F6A9A80E90}" type="pres">
      <dgm:prSet presAssocID="{34FACC80-85AE-4101-88D9-6A48BCE347CF}" presName="spaceRect" presStyleCnt="0"/>
      <dgm:spPr/>
    </dgm:pt>
    <dgm:pt modelId="{B69E46A5-DAB9-4046-89BE-9A352F837D01}" type="pres">
      <dgm:prSet presAssocID="{34FACC80-85AE-4101-88D9-6A48BCE347CF}" presName="parTx" presStyleLbl="revTx" presStyleIdx="0" presStyleCnt="4">
        <dgm:presLayoutVars>
          <dgm:chMax val="0"/>
          <dgm:chPref val="0"/>
        </dgm:presLayoutVars>
      </dgm:prSet>
      <dgm:spPr/>
    </dgm:pt>
    <dgm:pt modelId="{D6B68DA0-A943-4283-A5C9-3B882AA5E8EE}" type="pres">
      <dgm:prSet presAssocID="{6D878FC2-EA1A-47F7-9518-8AA5E3496397}" presName="sibTrans" presStyleCnt="0"/>
      <dgm:spPr/>
    </dgm:pt>
    <dgm:pt modelId="{2820F1C2-7A6D-4877-9EA1-07EDF21CD34F}" type="pres">
      <dgm:prSet presAssocID="{B729D93A-055A-4940-AA95-1DA0D036A7A6}" presName="compNode" presStyleCnt="0"/>
      <dgm:spPr/>
    </dgm:pt>
    <dgm:pt modelId="{8E7F2B59-9CD2-4B45-A9F4-FA3C58C20D47}" type="pres">
      <dgm:prSet presAssocID="{B729D93A-055A-4940-AA95-1DA0D036A7A6}" presName="bgRect" presStyleLbl="bgShp" presStyleIdx="1" presStyleCnt="4"/>
      <dgm:spPr/>
    </dgm:pt>
    <dgm:pt modelId="{EA939F17-A4E7-4D8C-B40E-5D3E7CD89E11}" type="pres">
      <dgm:prSet presAssocID="{B729D93A-055A-4940-AA95-1DA0D036A7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C9F2509B-CE1F-47EE-8BC2-403C96F0D508}" type="pres">
      <dgm:prSet presAssocID="{B729D93A-055A-4940-AA95-1DA0D036A7A6}" presName="spaceRect" presStyleCnt="0"/>
      <dgm:spPr/>
    </dgm:pt>
    <dgm:pt modelId="{81286646-998E-466F-A664-3F70F59A47EC}" type="pres">
      <dgm:prSet presAssocID="{B729D93A-055A-4940-AA95-1DA0D036A7A6}" presName="parTx" presStyleLbl="revTx" presStyleIdx="1" presStyleCnt="4">
        <dgm:presLayoutVars>
          <dgm:chMax val="0"/>
          <dgm:chPref val="0"/>
        </dgm:presLayoutVars>
      </dgm:prSet>
      <dgm:spPr/>
    </dgm:pt>
    <dgm:pt modelId="{E95EFB2E-F37F-40AF-9A6D-C2A7D59FEC46}" type="pres">
      <dgm:prSet presAssocID="{809FE173-820E-4F66-9919-02FD3AF0C1D4}" presName="sibTrans" presStyleCnt="0"/>
      <dgm:spPr/>
    </dgm:pt>
    <dgm:pt modelId="{A9D7E50B-D370-4F01-9621-F0A2B5177659}" type="pres">
      <dgm:prSet presAssocID="{5EAC3175-60D5-45EB-9F1E-CF481EC5BDAB}" presName="compNode" presStyleCnt="0"/>
      <dgm:spPr/>
    </dgm:pt>
    <dgm:pt modelId="{BBD7A511-B77A-4A5D-9B2A-9814C259B032}" type="pres">
      <dgm:prSet presAssocID="{5EAC3175-60D5-45EB-9F1E-CF481EC5BDAB}" presName="bgRect" presStyleLbl="bgShp" presStyleIdx="2" presStyleCnt="4"/>
      <dgm:spPr/>
    </dgm:pt>
    <dgm:pt modelId="{0FDF4A0A-8DC5-4B1F-95FF-5553FA688C97}" type="pres">
      <dgm:prSet presAssocID="{5EAC3175-60D5-45EB-9F1E-CF481EC5BD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C23D5D38-8AE1-459B-BE94-8FCC9746647D}" type="pres">
      <dgm:prSet presAssocID="{5EAC3175-60D5-45EB-9F1E-CF481EC5BDAB}" presName="spaceRect" presStyleCnt="0"/>
      <dgm:spPr/>
    </dgm:pt>
    <dgm:pt modelId="{24361402-6850-4969-B272-8231F5C9F801}" type="pres">
      <dgm:prSet presAssocID="{5EAC3175-60D5-45EB-9F1E-CF481EC5BDAB}" presName="parTx" presStyleLbl="revTx" presStyleIdx="2" presStyleCnt="4">
        <dgm:presLayoutVars>
          <dgm:chMax val="0"/>
          <dgm:chPref val="0"/>
        </dgm:presLayoutVars>
      </dgm:prSet>
      <dgm:spPr/>
    </dgm:pt>
    <dgm:pt modelId="{108F7806-6661-4F4B-9BE2-68828F2A8437}" type="pres">
      <dgm:prSet presAssocID="{9C59A554-5B91-4F6D-9ACF-ABEEAD0A374A}" presName="sibTrans" presStyleCnt="0"/>
      <dgm:spPr/>
    </dgm:pt>
    <dgm:pt modelId="{B0EDCCE0-34F4-46A9-A37B-06456835442A}" type="pres">
      <dgm:prSet presAssocID="{EC7A6C63-FF21-45D9-A97F-15AB81FB2CD8}" presName="compNode" presStyleCnt="0"/>
      <dgm:spPr/>
    </dgm:pt>
    <dgm:pt modelId="{90434B7F-6D84-41E6-AD0F-4B8E5ED8C1B4}" type="pres">
      <dgm:prSet presAssocID="{EC7A6C63-FF21-45D9-A97F-15AB81FB2CD8}" presName="bgRect" presStyleLbl="bgShp" presStyleIdx="3" presStyleCnt="4" custLinFactNeighborX="-87" custLinFactNeighborY="-875"/>
      <dgm:spPr/>
    </dgm:pt>
    <dgm:pt modelId="{8156242A-D5FE-479F-8038-A09BE2815AD2}" type="pres">
      <dgm:prSet presAssocID="{EC7A6C63-FF21-45D9-A97F-15AB81FB2C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ceiver with solid fill"/>
        </a:ext>
      </dgm:extLst>
    </dgm:pt>
    <dgm:pt modelId="{7AF94978-F603-43CD-B876-9CB39DA1807C}" type="pres">
      <dgm:prSet presAssocID="{EC7A6C63-FF21-45D9-A97F-15AB81FB2CD8}" presName="spaceRect" presStyleCnt="0"/>
      <dgm:spPr/>
    </dgm:pt>
    <dgm:pt modelId="{D0B121A8-8A5D-42B7-8DDD-F7DEB4C03609}" type="pres">
      <dgm:prSet presAssocID="{EC7A6C63-FF21-45D9-A97F-15AB81FB2CD8}" presName="parTx" presStyleLbl="revTx" presStyleIdx="3" presStyleCnt="4">
        <dgm:presLayoutVars>
          <dgm:chMax val="0"/>
          <dgm:chPref val="0"/>
        </dgm:presLayoutVars>
      </dgm:prSet>
      <dgm:spPr/>
    </dgm:pt>
  </dgm:ptLst>
  <dgm:cxnLst>
    <dgm:cxn modelId="{14CC281F-DA8F-4EF4-A6B1-844D7CBDA2A4}" type="presOf" srcId="{B729D93A-055A-4940-AA95-1DA0D036A7A6}" destId="{81286646-998E-466F-A664-3F70F59A47EC}" srcOrd="0" destOrd="0" presId="urn:microsoft.com/office/officeart/2018/2/layout/IconVerticalSolidList"/>
    <dgm:cxn modelId="{15199D33-7CFB-488C-AA82-4DFD0CAF60A4}" type="presOf" srcId="{EC7A6C63-FF21-45D9-A97F-15AB81FB2CD8}" destId="{D0B121A8-8A5D-42B7-8DDD-F7DEB4C03609}" srcOrd="0" destOrd="0" presId="urn:microsoft.com/office/officeart/2018/2/layout/IconVerticalSolidList"/>
    <dgm:cxn modelId="{AB9F935D-D257-4AE5-8F7E-1664C79F6A2E}" srcId="{D0E749CA-558E-4F04-8AA7-A42FCA254FD1}" destId="{34FACC80-85AE-4101-88D9-6A48BCE347CF}" srcOrd="0" destOrd="0" parTransId="{F3972EB9-77B6-4F5B-9DDA-9E7ABFDFEDD4}" sibTransId="{6D878FC2-EA1A-47F7-9518-8AA5E3496397}"/>
    <dgm:cxn modelId="{1973F34C-A633-4A47-B9F8-91394D5631FA}" type="presOf" srcId="{34FACC80-85AE-4101-88D9-6A48BCE347CF}" destId="{B69E46A5-DAB9-4046-89BE-9A352F837D01}" srcOrd="0" destOrd="0" presId="urn:microsoft.com/office/officeart/2018/2/layout/IconVerticalSolidList"/>
    <dgm:cxn modelId="{8307B050-3FD0-4D45-B93C-6002783F407B}" srcId="{D0E749CA-558E-4F04-8AA7-A42FCA254FD1}" destId="{EC7A6C63-FF21-45D9-A97F-15AB81FB2CD8}" srcOrd="3" destOrd="0" parTransId="{044C94D5-C4BD-4B70-8DC8-60C7F64D3138}" sibTransId="{19B4B2BD-3500-4B38-B193-8E44EB265705}"/>
    <dgm:cxn modelId="{16D4B98E-BE88-49E3-A2F4-FB9E26F9507D}" type="presOf" srcId="{5EAC3175-60D5-45EB-9F1E-CF481EC5BDAB}" destId="{24361402-6850-4969-B272-8231F5C9F801}" srcOrd="0" destOrd="0" presId="urn:microsoft.com/office/officeart/2018/2/layout/IconVerticalSolidList"/>
    <dgm:cxn modelId="{DB993CAB-954B-4044-80A8-9C51FF21A533}" type="presOf" srcId="{D0E749CA-558E-4F04-8AA7-A42FCA254FD1}" destId="{0B21079E-77FC-44DD-BA9F-D406A048D25C}" srcOrd="0" destOrd="0" presId="urn:microsoft.com/office/officeart/2018/2/layout/IconVerticalSolidList"/>
    <dgm:cxn modelId="{822765CF-EF6B-4CC3-BF7C-D6050BE226BF}" srcId="{D0E749CA-558E-4F04-8AA7-A42FCA254FD1}" destId="{B729D93A-055A-4940-AA95-1DA0D036A7A6}" srcOrd="1" destOrd="0" parTransId="{DEFBAE1B-63A6-41FD-915E-97CE4797FF07}" sibTransId="{809FE173-820E-4F66-9919-02FD3AF0C1D4}"/>
    <dgm:cxn modelId="{CC68CCDB-5B6E-4F5F-A064-A7B94E695756}" srcId="{D0E749CA-558E-4F04-8AA7-A42FCA254FD1}" destId="{5EAC3175-60D5-45EB-9F1E-CF481EC5BDAB}" srcOrd="2" destOrd="0" parTransId="{8B8D535A-3BCA-4484-921B-53E4CDCB8953}" sibTransId="{9C59A554-5B91-4F6D-9ACF-ABEEAD0A374A}"/>
    <dgm:cxn modelId="{FF11138D-08A8-46ED-90F7-AA8D930CC9B8}" type="presParOf" srcId="{0B21079E-77FC-44DD-BA9F-D406A048D25C}" destId="{B9562420-1326-4A8D-BD94-F15D324F33E7}" srcOrd="0" destOrd="0" presId="urn:microsoft.com/office/officeart/2018/2/layout/IconVerticalSolidList"/>
    <dgm:cxn modelId="{88FDC71C-8450-4F05-A1F2-83425E5D3B0A}" type="presParOf" srcId="{B9562420-1326-4A8D-BD94-F15D324F33E7}" destId="{1F5396F9-29A6-4928-B3F2-09DBA50BCF70}" srcOrd="0" destOrd="0" presId="urn:microsoft.com/office/officeart/2018/2/layout/IconVerticalSolidList"/>
    <dgm:cxn modelId="{899F7741-681C-4A7F-9858-5EDA546A4319}" type="presParOf" srcId="{B9562420-1326-4A8D-BD94-F15D324F33E7}" destId="{F4634DF5-A5B9-451C-9C86-48F2391CF349}" srcOrd="1" destOrd="0" presId="urn:microsoft.com/office/officeart/2018/2/layout/IconVerticalSolidList"/>
    <dgm:cxn modelId="{078510C3-347D-4018-A3DD-D2250E0EED44}" type="presParOf" srcId="{B9562420-1326-4A8D-BD94-F15D324F33E7}" destId="{CB79A3E8-B11A-4573-993A-B9F6A9A80E90}" srcOrd="2" destOrd="0" presId="urn:microsoft.com/office/officeart/2018/2/layout/IconVerticalSolidList"/>
    <dgm:cxn modelId="{68CA72C8-B560-4297-BE3B-970AD483674A}" type="presParOf" srcId="{B9562420-1326-4A8D-BD94-F15D324F33E7}" destId="{B69E46A5-DAB9-4046-89BE-9A352F837D01}" srcOrd="3" destOrd="0" presId="urn:microsoft.com/office/officeart/2018/2/layout/IconVerticalSolidList"/>
    <dgm:cxn modelId="{2A1CE571-ABCC-4AAD-8C2A-E1BB15955F3B}" type="presParOf" srcId="{0B21079E-77FC-44DD-BA9F-D406A048D25C}" destId="{D6B68DA0-A943-4283-A5C9-3B882AA5E8EE}" srcOrd="1" destOrd="0" presId="urn:microsoft.com/office/officeart/2018/2/layout/IconVerticalSolidList"/>
    <dgm:cxn modelId="{0E435652-D3CB-4590-9A77-4A5F105E7048}" type="presParOf" srcId="{0B21079E-77FC-44DD-BA9F-D406A048D25C}" destId="{2820F1C2-7A6D-4877-9EA1-07EDF21CD34F}" srcOrd="2" destOrd="0" presId="urn:microsoft.com/office/officeart/2018/2/layout/IconVerticalSolidList"/>
    <dgm:cxn modelId="{B95175DF-B8E1-4222-85FC-C4D8CA3D9DE9}" type="presParOf" srcId="{2820F1C2-7A6D-4877-9EA1-07EDF21CD34F}" destId="{8E7F2B59-9CD2-4B45-A9F4-FA3C58C20D47}" srcOrd="0" destOrd="0" presId="urn:microsoft.com/office/officeart/2018/2/layout/IconVerticalSolidList"/>
    <dgm:cxn modelId="{13B8D550-0456-47E9-A0BD-F10B2BCE6EC1}" type="presParOf" srcId="{2820F1C2-7A6D-4877-9EA1-07EDF21CD34F}" destId="{EA939F17-A4E7-4D8C-B40E-5D3E7CD89E11}" srcOrd="1" destOrd="0" presId="urn:microsoft.com/office/officeart/2018/2/layout/IconVerticalSolidList"/>
    <dgm:cxn modelId="{4E33EA63-D6A2-43B8-9C8E-40376329CE9A}" type="presParOf" srcId="{2820F1C2-7A6D-4877-9EA1-07EDF21CD34F}" destId="{C9F2509B-CE1F-47EE-8BC2-403C96F0D508}" srcOrd="2" destOrd="0" presId="urn:microsoft.com/office/officeart/2018/2/layout/IconVerticalSolidList"/>
    <dgm:cxn modelId="{96F87BEF-B47B-4BB0-8E09-62AAA6911AF6}" type="presParOf" srcId="{2820F1C2-7A6D-4877-9EA1-07EDF21CD34F}" destId="{81286646-998E-466F-A664-3F70F59A47EC}" srcOrd="3" destOrd="0" presId="urn:microsoft.com/office/officeart/2018/2/layout/IconVerticalSolidList"/>
    <dgm:cxn modelId="{351D4AD0-26C1-415C-ADC0-DE8F62DE526B}" type="presParOf" srcId="{0B21079E-77FC-44DD-BA9F-D406A048D25C}" destId="{E95EFB2E-F37F-40AF-9A6D-C2A7D59FEC46}" srcOrd="3" destOrd="0" presId="urn:microsoft.com/office/officeart/2018/2/layout/IconVerticalSolidList"/>
    <dgm:cxn modelId="{D53AE0BB-8235-4D4C-9F41-F4E42EAC075A}" type="presParOf" srcId="{0B21079E-77FC-44DD-BA9F-D406A048D25C}" destId="{A9D7E50B-D370-4F01-9621-F0A2B5177659}" srcOrd="4" destOrd="0" presId="urn:microsoft.com/office/officeart/2018/2/layout/IconVerticalSolidList"/>
    <dgm:cxn modelId="{304D70D3-4F57-468C-8611-E72E76000E29}" type="presParOf" srcId="{A9D7E50B-D370-4F01-9621-F0A2B5177659}" destId="{BBD7A511-B77A-4A5D-9B2A-9814C259B032}" srcOrd="0" destOrd="0" presId="urn:microsoft.com/office/officeart/2018/2/layout/IconVerticalSolidList"/>
    <dgm:cxn modelId="{B186BDD9-9B43-469A-8A43-AA6A5A2B7420}" type="presParOf" srcId="{A9D7E50B-D370-4F01-9621-F0A2B5177659}" destId="{0FDF4A0A-8DC5-4B1F-95FF-5553FA688C97}" srcOrd="1" destOrd="0" presId="urn:microsoft.com/office/officeart/2018/2/layout/IconVerticalSolidList"/>
    <dgm:cxn modelId="{BA509920-46CE-4745-A21F-57657DF4EDA6}" type="presParOf" srcId="{A9D7E50B-D370-4F01-9621-F0A2B5177659}" destId="{C23D5D38-8AE1-459B-BE94-8FCC9746647D}" srcOrd="2" destOrd="0" presId="urn:microsoft.com/office/officeart/2018/2/layout/IconVerticalSolidList"/>
    <dgm:cxn modelId="{6AABA358-6185-4866-BD51-694908DA98A1}" type="presParOf" srcId="{A9D7E50B-D370-4F01-9621-F0A2B5177659}" destId="{24361402-6850-4969-B272-8231F5C9F801}" srcOrd="3" destOrd="0" presId="urn:microsoft.com/office/officeart/2018/2/layout/IconVerticalSolidList"/>
    <dgm:cxn modelId="{1C9F9468-99AB-46C0-A57B-557EA6B3909F}" type="presParOf" srcId="{0B21079E-77FC-44DD-BA9F-D406A048D25C}" destId="{108F7806-6661-4F4B-9BE2-68828F2A8437}" srcOrd="5" destOrd="0" presId="urn:microsoft.com/office/officeart/2018/2/layout/IconVerticalSolidList"/>
    <dgm:cxn modelId="{EF34C2E4-4160-412C-8BF5-D0B0BA4DD70E}" type="presParOf" srcId="{0B21079E-77FC-44DD-BA9F-D406A048D25C}" destId="{B0EDCCE0-34F4-46A9-A37B-06456835442A}" srcOrd="6" destOrd="0" presId="urn:microsoft.com/office/officeart/2018/2/layout/IconVerticalSolidList"/>
    <dgm:cxn modelId="{A671AEEB-259C-4B87-9557-7D354DB30F4B}" type="presParOf" srcId="{B0EDCCE0-34F4-46A9-A37B-06456835442A}" destId="{90434B7F-6D84-41E6-AD0F-4B8E5ED8C1B4}" srcOrd="0" destOrd="0" presId="urn:microsoft.com/office/officeart/2018/2/layout/IconVerticalSolidList"/>
    <dgm:cxn modelId="{EEAD9FDE-B425-45E7-9C37-744A5B5F5112}" type="presParOf" srcId="{B0EDCCE0-34F4-46A9-A37B-06456835442A}" destId="{8156242A-D5FE-479F-8038-A09BE2815AD2}" srcOrd="1" destOrd="0" presId="urn:microsoft.com/office/officeart/2018/2/layout/IconVerticalSolidList"/>
    <dgm:cxn modelId="{9D6C71C8-07CE-4514-804C-DDA56AA70EF3}" type="presParOf" srcId="{B0EDCCE0-34F4-46A9-A37B-06456835442A}" destId="{7AF94978-F603-43CD-B876-9CB39DA1807C}" srcOrd="2" destOrd="0" presId="urn:microsoft.com/office/officeart/2018/2/layout/IconVerticalSolidList"/>
    <dgm:cxn modelId="{193A717C-3B31-476A-897D-1436E8AB599C}" type="presParOf" srcId="{B0EDCCE0-34F4-46A9-A37B-06456835442A}" destId="{D0B121A8-8A5D-42B7-8DDD-F7DEB4C036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E02CF-3370-4B36-BCAC-634C1C7A5657}"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00F14B61-A3A3-48A0-A11D-3B705170C8C7}">
      <dgm:prSet phldrT="[Text]"/>
      <dgm:spPr/>
      <dgm:t>
        <a:bodyPr/>
        <a:lstStyle/>
        <a:p>
          <a:r>
            <a:rPr lang="en-US" b="1" dirty="0"/>
            <a:t>Professional</a:t>
          </a:r>
        </a:p>
      </dgm:t>
    </dgm:pt>
    <dgm:pt modelId="{BE78574D-6EEF-4B71-B88E-2C32795AE3E3}" type="parTrans" cxnId="{EE9E7829-2784-4311-8F87-1EFF949D6778}">
      <dgm:prSet/>
      <dgm:spPr/>
      <dgm:t>
        <a:bodyPr/>
        <a:lstStyle/>
        <a:p>
          <a:endParaRPr lang="en-US"/>
        </a:p>
      </dgm:t>
    </dgm:pt>
    <dgm:pt modelId="{93BFF565-4500-4898-9989-AC286818E0F8}" type="sibTrans" cxnId="{EE9E7829-2784-4311-8F87-1EFF949D6778}">
      <dgm:prSet/>
      <dgm:spPr/>
      <dgm:t>
        <a:bodyPr/>
        <a:lstStyle/>
        <a:p>
          <a:endParaRPr lang="en-US"/>
        </a:p>
      </dgm:t>
    </dgm:pt>
    <dgm:pt modelId="{A5A823AD-1718-41CD-8312-95AAAD603891}">
      <dgm:prSet phldrT="[Text]" custT="1"/>
      <dgm:spPr/>
      <dgm:t>
        <a:bodyPr/>
        <a:lstStyle/>
        <a:p>
          <a:r>
            <a:rPr lang="en-US" sz="5000" b="1" dirty="0"/>
            <a:t>Dr.</a:t>
          </a:r>
        </a:p>
      </dgm:t>
    </dgm:pt>
    <dgm:pt modelId="{7B285935-FB15-4781-A001-D899CF1B5248}" type="parTrans" cxnId="{2DD30FBC-8551-40EC-B908-3DCD8B4201E8}">
      <dgm:prSet/>
      <dgm:spPr/>
      <dgm:t>
        <a:bodyPr/>
        <a:lstStyle/>
        <a:p>
          <a:endParaRPr lang="en-US"/>
        </a:p>
      </dgm:t>
    </dgm:pt>
    <dgm:pt modelId="{7C5AA216-14D9-4A30-869A-C15BFD18B7F6}" type="sibTrans" cxnId="{2DD30FBC-8551-40EC-B908-3DCD8B4201E8}">
      <dgm:prSet/>
      <dgm:spPr/>
      <dgm:t>
        <a:bodyPr/>
        <a:lstStyle/>
        <a:p>
          <a:endParaRPr lang="en-US"/>
        </a:p>
      </dgm:t>
    </dgm:pt>
    <dgm:pt modelId="{BBF0C5D6-4092-4F7B-9CCF-E14F2662D555}">
      <dgm:prSet phldrT="[Text]" custT="1"/>
      <dgm:spPr/>
      <dgm:t>
        <a:bodyPr/>
        <a:lstStyle/>
        <a:p>
          <a:r>
            <a:rPr lang="en-US" sz="5000" b="1" dirty="0"/>
            <a:t>Professor</a:t>
          </a:r>
        </a:p>
      </dgm:t>
    </dgm:pt>
    <dgm:pt modelId="{F74E501D-559C-494D-A7A8-C590D5FA6F83}" type="parTrans" cxnId="{3FCADD87-52C4-4B47-925C-ED6BE528E4BC}">
      <dgm:prSet/>
      <dgm:spPr/>
      <dgm:t>
        <a:bodyPr/>
        <a:lstStyle/>
        <a:p>
          <a:endParaRPr lang="en-US"/>
        </a:p>
      </dgm:t>
    </dgm:pt>
    <dgm:pt modelId="{90677310-F074-4234-A0CA-262F8417DFA7}" type="sibTrans" cxnId="{3FCADD87-52C4-4B47-925C-ED6BE528E4BC}">
      <dgm:prSet/>
      <dgm:spPr/>
      <dgm:t>
        <a:bodyPr/>
        <a:lstStyle/>
        <a:p>
          <a:endParaRPr lang="en-US"/>
        </a:p>
      </dgm:t>
    </dgm:pt>
    <dgm:pt modelId="{4A996EC2-CAA8-4C42-96DC-7F1A0782B4CE}">
      <dgm:prSet phldrT="[Text]"/>
      <dgm:spPr/>
      <dgm:t>
        <a:bodyPr/>
        <a:lstStyle/>
        <a:p>
          <a:r>
            <a:rPr lang="en-US" b="1" dirty="0"/>
            <a:t>Personal</a:t>
          </a:r>
        </a:p>
      </dgm:t>
    </dgm:pt>
    <dgm:pt modelId="{56AD07FA-3BF9-4189-90BC-A2D5BA15DCC2}" type="parTrans" cxnId="{8BAF53DC-1E4E-405A-80C0-78305FB5C341}">
      <dgm:prSet/>
      <dgm:spPr/>
      <dgm:t>
        <a:bodyPr/>
        <a:lstStyle/>
        <a:p>
          <a:endParaRPr lang="en-US"/>
        </a:p>
      </dgm:t>
    </dgm:pt>
    <dgm:pt modelId="{FF74576C-CA58-44B1-9889-1A9DFC778C8C}" type="sibTrans" cxnId="{8BAF53DC-1E4E-405A-80C0-78305FB5C341}">
      <dgm:prSet/>
      <dgm:spPr/>
      <dgm:t>
        <a:bodyPr/>
        <a:lstStyle/>
        <a:p>
          <a:endParaRPr lang="en-US"/>
        </a:p>
      </dgm:t>
    </dgm:pt>
    <dgm:pt modelId="{9D5E21ED-18C1-4C4C-A852-13DF1F54D1F6}">
      <dgm:prSet phldrT="[Text]" custT="1"/>
      <dgm:spPr/>
      <dgm:t>
        <a:bodyPr/>
        <a:lstStyle/>
        <a:p>
          <a:r>
            <a:rPr lang="en-US" sz="5000" b="1" dirty="0"/>
            <a:t>Mrs.</a:t>
          </a:r>
        </a:p>
      </dgm:t>
    </dgm:pt>
    <dgm:pt modelId="{3E8CADA4-CB12-4228-9ED4-13AB5DB9D56F}" type="parTrans" cxnId="{3FC79E6B-B70E-4A8D-B9FE-3EDFFE78F26C}">
      <dgm:prSet/>
      <dgm:spPr/>
      <dgm:t>
        <a:bodyPr/>
        <a:lstStyle/>
        <a:p>
          <a:endParaRPr lang="en-US"/>
        </a:p>
      </dgm:t>
    </dgm:pt>
    <dgm:pt modelId="{ADC0F0CD-3D1E-4B83-8F84-F7A68DF9A29B}" type="sibTrans" cxnId="{3FC79E6B-B70E-4A8D-B9FE-3EDFFE78F26C}">
      <dgm:prSet/>
      <dgm:spPr/>
      <dgm:t>
        <a:bodyPr/>
        <a:lstStyle/>
        <a:p>
          <a:endParaRPr lang="en-US"/>
        </a:p>
      </dgm:t>
    </dgm:pt>
    <dgm:pt modelId="{2137EC8E-2ACB-4F95-98E6-F18AAA16FC38}">
      <dgm:prSet phldrT="[Text]"/>
      <dgm:spPr/>
      <dgm:t>
        <a:bodyPr/>
        <a:lstStyle/>
        <a:p>
          <a:r>
            <a:rPr lang="en-US" b="1" dirty="0"/>
            <a:t>Informal</a:t>
          </a:r>
        </a:p>
      </dgm:t>
    </dgm:pt>
    <dgm:pt modelId="{E68B6C27-165C-49FA-953E-D98785DE4541}" type="parTrans" cxnId="{9F7827E4-A3FE-4676-BD2D-7E253F4A13AE}">
      <dgm:prSet/>
      <dgm:spPr/>
      <dgm:t>
        <a:bodyPr/>
        <a:lstStyle/>
        <a:p>
          <a:endParaRPr lang="en-US"/>
        </a:p>
      </dgm:t>
    </dgm:pt>
    <dgm:pt modelId="{2392B474-C211-4894-8357-A3F279CC69DB}" type="sibTrans" cxnId="{9F7827E4-A3FE-4676-BD2D-7E253F4A13AE}">
      <dgm:prSet/>
      <dgm:spPr/>
      <dgm:t>
        <a:bodyPr/>
        <a:lstStyle/>
        <a:p>
          <a:endParaRPr lang="en-US"/>
        </a:p>
      </dgm:t>
    </dgm:pt>
    <dgm:pt modelId="{0A51A48C-5775-4BE5-B3CC-008C9BC1F464}">
      <dgm:prSet phldrT="[Text]" custT="1"/>
      <dgm:spPr/>
      <dgm:t>
        <a:bodyPr/>
        <a:lstStyle/>
        <a:p>
          <a:r>
            <a:rPr lang="en-US" sz="5000" b="1" dirty="0"/>
            <a:t>Dear</a:t>
          </a:r>
        </a:p>
      </dgm:t>
    </dgm:pt>
    <dgm:pt modelId="{AF6EF9F0-14B6-419D-9DA2-E196C83AAE53}" type="parTrans" cxnId="{8C8EE9B6-4BEA-4EE5-8C11-BBCC876B3DA1}">
      <dgm:prSet/>
      <dgm:spPr/>
      <dgm:t>
        <a:bodyPr/>
        <a:lstStyle/>
        <a:p>
          <a:endParaRPr lang="en-US"/>
        </a:p>
      </dgm:t>
    </dgm:pt>
    <dgm:pt modelId="{21777521-383D-452A-B5E6-E6B5E7497381}" type="sibTrans" cxnId="{8C8EE9B6-4BEA-4EE5-8C11-BBCC876B3DA1}">
      <dgm:prSet/>
      <dgm:spPr/>
      <dgm:t>
        <a:bodyPr/>
        <a:lstStyle/>
        <a:p>
          <a:endParaRPr lang="en-US"/>
        </a:p>
      </dgm:t>
    </dgm:pt>
    <dgm:pt modelId="{8E7867D8-010D-4357-A1AD-E54D4FE87CF9}">
      <dgm:prSet phldrT="[Text]" custT="1"/>
      <dgm:spPr/>
      <dgm:t>
        <a:bodyPr/>
        <a:lstStyle/>
        <a:p>
          <a:r>
            <a:rPr lang="en-US" sz="5000" b="1" dirty="0"/>
            <a:t>First Name</a:t>
          </a:r>
        </a:p>
      </dgm:t>
    </dgm:pt>
    <dgm:pt modelId="{344132FF-9B26-4270-98E5-C5ACF4BE73D4}" type="parTrans" cxnId="{F1F0EE8A-2FDF-4FD9-B9F2-B7446EC90F15}">
      <dgm:prSet/>
      <dgm:spPr/>
      <dgm:t>
        <a:bodyPr/>
        <a:lstStyle/>
        <a:p>
          <a:endParaRPr lang="en-US"/>
        </a:p>
      </dgm:t>
    </dgm:pt>
    <dgm:pt modelId="{4FFD8B13-75DA-4A73-BCAC-4EA6E6C29414}" type="sibTrans" cxnId="{F1F0EE8A-2FDF-4FD9-B9F2-B7446EC90F15}">
      <dgm:prSet/>
      <dgm:spPr/>
      <dgm:t>
        <a:bodyPr/>
        <a:lstStyle/>
        <a:p>
          <a:endParaRPr lang="en-US"/>
        </a:p>
      </dgm:t>
    </dgm:pt>
    <dgm:pt modelId="{3B5FC3ED-E3AA-4501-B822-C00A2ADD5FFC}">
      <dgm:prSet phldrT="[Text]" custT="1"/>
      <dgm:spPr/>
      <dgm:t>
        <a:bodyPr/>
        <a:lstStyle/>
        <a:p>
          <a:r>
            <a:rPr lang="en-US" sz="5000" b="1" dirty="0"/>
            <a:t>Ms.</a:t>
          </a:r>
        </a:p>
      </dgm:t>
    </dgm:pt>
    <dgm:pt modelId="{45886E1A-7244-45BE-8828-5C32DD187236}" type="parTrans" cxnId="{2F641B95-D382-4597-9FCA-7275EFAADE57}">
      <dgm:prSet/>
      <dgm:spPr/>
      <dgm:t>
        <a:bodyPr/>
        <a:lstStyle/>
        <a:p>
          <a:endParaRPr lang="en-US"/>
        </a:p>
      </dgm:t>
    </dgm:pt>
    <dgm:pt modelId="{63CAB112-05CB-4DB1-ADE3-511A63F59277}" type="sibTrans" cxnId="{2F641B95-D382-4597-9FCA-7275EFAADE57}">
      <dgm:prSet/>
      <dgm:spPr/>
    </dgm:pt>
    <dgm:pt modelId="{9B1E9647-148D-4EE6-85C3-E5E2AC1AD710}" type="pres">
      <dgm:prSet presAssocID="{A15E02CF-3370-4B36-BCAC-634C1C7A5657}" presName="Name0" presStyleCnt="0">
        <dgm:presLayoutVars>
          <dgm:dir/>
          <dgm:animLvl val="lvl"/>
          <dgm:resizeHandles val="exact"/>
        </dgm:presLayoutVars>
      </dgm:prSet>
      <dgm:spPr/>
    </dgm:pt>
    <dgm:pt modelId="{7B913DA0-BA1F-4CDB-B03D-5CA04C09C4E4}" type="pres">
      <dgm:prSet presAssocID="{2137EC8E-2ACB-4F95-98E6-F18AAA16FC38}" presName="boxAndChildren" presStyleCnt="0"/>
      <dgm:spPr/>
    </dgm:pt>
    <dgm:pt modelId="{38B541FD-BC6E-429D-8D41-04841A29BBA1}" type="pres">
      <dgm:prSet presAssocID="{2137EC8E-2ACB-4F95-98E6-F18AAA16FC38}" presName="parentTextBox" presStyleLbl="alignNode1" presStyleIdx="0" presStyleCnt="3"/>
      <dgm:spPr/>
    </dgm:pt>
    <dgm:pt modelId="{BFE5BDAF-605F-4BB7-A4A3-CD9E4D1B088F}" type="pres">
      <dgm:prSet presAssocID="{2137EC8E-2ACB-4F95-98E6-F18AAA16FC38}" presName="descendantBox" presStyleLbl="bgAccFollowNode1" presStyleIdx="0" presStyleCnt="3"/>
      <dgm:spPr/>
    </dgm:pt>
    <dgm:pt modelId="{7FE060E7-50DC-4884-8F1D-F787ED890808}" type="pres">
      <dgm:prSet presAssocID="{FF74576C-CA58-44B1-9889-1A9DFC778C8C}" presName="sp" presStyleCnt="0"/>
      <dgm:spPr/>
    </dgm:pt>
    <dgm:pt modelId="{A8BEB64E-AE7F-43C3-A48E-B82ECEF5A793}" type="pres">
      <dgm:prSet presAssocID="{4A996EC2-CAA8-4C42-96DC-7F1A0782B4CE}" presName="arrowAndChildren" presStyleCnt="0"/>
      <dgm:spPr/>
    </dgm:pt>
    <dgm:pt modelId="{25A2B432-436B-408C-A4AD-A6BBC62BF870}" type="pres">
      <dgm:prSet presAssocID="{4A996EC2-CAA8-4C42-96DC-7F1A0782B4CE}" presName="parentTextArrow" presStyleLbl="node1" presStyleIdx="0" presStyleCnt="0"/>
      <dgm:spPr/>
    </dgm:pt>
    <dgm:pt modelId="{6F3D8972-C83E-43E2-B873-9BDA36DE8BF1}" type="pres">
      <dgm:prSet presAssocID="{4A996EC2-CAA8-4C42-96DC-7F1A0782B4CE}" presName="arrow" presStyleLbl="alignNode1" presStyleIdx="1" presStyleCnt="3"/>
      <dgm:spPr/>
    </dgm:pt>
    <dgm:pt modelId="{0C027F08-3593-4DFE-9C0C-4C210183EDF1}" type="pres">
      <dgm:prSet presAssocID="{4A996EC2-CAA8-4C42-96DC-7F1A0782B4CE}" presName="descendantArrow" presStyleLbl="bgAccFollowNode1" presStyleIdx="1" presStyleCnt="3"/>
      <dgm:spPr/>
    </dgm:pt>
    <dgm:pt modelId="{C5357406-2C4C-4612-9CB0-C186FEBCF5E1}" type="pres">
      <dgm:prSet presAssocID="{93BFF565-4500-4898-9989-AC286818E0F8}" presName="sp" presStyleCnt="0"/>
      <dgm:spPr/>
    </dgm:pt>
    <dgm:pt modelId="{30FD33F6-E593-4C97-84C0-9967AC534845}" type="pres">
      <dgm:prSet presAssocID="{00F14B61-A3A3-48A0-A11D-3B705170C8C7}" presName="arrowAndChildren" presStyleCnt="0"/>
      <dgm:spPr/>
    </dgm:pt>
    <dgm:pt modelId="{096E13F7-E5F4-4326-8981-EA5B464666D0}" type="pres">
      <dgm:prSet presAssocID="{00F14B61-A3A3-48A0-A11D-3B705170C8C7}" presName="parentTextArrow" presStyleLbl="node1" presStyleIdx="0" presStyleCnt="0"/>
      <dgm:spPr/>
    </dgm:pt>
    <dgm:pt modelId="{DE479C0F-4C96-4834-A0CB-D03FA0E99DB4}" type="pres">
      <dgm:prSet presAssocID="{00F14B61-A3A3-48A0-A11D-3B705170C8C7}" presName="arrow" presStyleLbl="alignNode1" presStyleIdx="2" presStyleCnt="3"/>
      <dgm:spPr/>
    </dgm:pt>
    <dgm:pt modelId="{EF291630-9597-410A-9127-1253ADF0AC0B}" type="pres">
      <dgm:prSet presAssocID="{00F14B61-A3A3-48A0-A11D-3B705170C8C7}" presName="descendantArrow" presStyleLbl="bgAccFollowNode1" presStyleIdx="2" presStyleCnt="3"/>
      <dgm:spPr/>
    </dgm:pt>
  </dgm:ptLst>
  <dgm:cxnLst>
    <dgm:cxn modelId="{A36C3505-31B3-4F85-8A63-4ACEEA1447A7}" type="presOf" srcId="{4A996EC2-CAA8-4C42-96DC-7F1A0782B4CE}" destId="{6F3D8972-C83E-43E2-B873-9BDA36DE8BF1}" srcOrd="1" destOrd="0" presId="urn:microsoft.com/office/officeart/2016/7/layout/VerticalDownArrowProcess"/>
    <dgm:cxn modelId="{58D9A306-C761-4561-9AD3-9C5EEB205191}" type="presOf" srcId="{9D5E21ED-18C1-4C4C-A852-13DF1F54D1F6}" destId="{0C027F08-3593-4DFE-9C0C-4C210183EDF1}" srcOrd="0" destOrd="0" presId="urn:microsoft.com/office/officeart/2016/7/layout/VerticalDownArrowProcess"/>
    <dgm:cxn modelId="{BF64C906-FBF9-4EE8-9544-80BA211A5A06}" type="presOf" srcId="{8E7867D8-010D-4357-A1AD-E54D4FE87CF9}" destId="{BFE5BDAF-605F-4BB7-A4A3-CD9E4D1B088F}" srcOrd="0" destOrd="1" presId="urn:microsoft.com/office/officeart/2016/7/layout/VerticalDownArrowProcess"/>
    <dgm:cxn modelId="{C7BD2A15-424F-4277-9DB1-67613D92D910}" type="presOf" srcId="{0A51A48C-5775-4BE5-B3CC-008C9BC1F464}" destId="{BFE5BDAF-605F-4BB7-A4A3-CD9E4D1B088F}" srcOrd="0" destOrd="0" presId="urn:microsoft.com/office/officeart/2016/7/layout/VerticalDownArrowProcess"/>
    <dgm:cxn modelId="{0D299017-A6FE-4020-8A6A-ECF16E553D95}" type="presOf" srcId="{2137EC8E-2ACB-4F95-98E6-F18AAA16FC38}" destId="{38B541FD-BC6E-429D-8D41-04841A29BBA1}" srcOrd="0" destOrd="0" presId="urn:microsoft.com/office/officeart/2016/7/layout/VerticalDownArrowProcess"/>
    <dgm:cxn modelId="{EE9E7829-2784-4311-8F87-1EFF949D6778}" srcId="{A15E02CF-3370-4B36-BCAC-634C1C7A5657}" destId="{00F14B61-A3A3-48A0-A11D-3B705170C8C7}" srcOrd="0" destOrd="0" parTransId="{BE78574D-6EEF-4B71-B88E-2C32795AE3E3}" sibTransId="{93BFF565-4500-4898-9989-AC286818E0F8}"/>
    <dgm:cxn modelId="{D587282A-1C25-4458-9D6C-FE0A4B0EB159}" type="presOf" srcId="{00F14B61-A3A3-48A0-A11D-3B705170C8C7}" destId="{DE479C0F-4C96-4834-A0CB-D03FA0E99DB4}" srcOrd="1" destOrd="0" presId="urn:microsoft.com/office/officeart/2016/7/layout/VerticalDownArrowProcess"/>
    <dgm:cxn modelId="{02A33D31-A3E9-4578-ADB7-067E81DEAB2B}" type="presOf" srcId="{A5A823AD-1718-41CD-8312-95AAAD603891}" destId="{EF291630-9597-410A-9127-1253ADF0AC0B}" srcOrd="0" destOrd="0" presId="urn:microsoft.com/office/officeart/2016/7/layout/VerticalDownArrowProcess"/>
    <dgm:cxn modelId="{FF9C3148-FA60-4CBA-8A6F-8A035090BF44}" type="presOf" srcId="{BBF0C5D6-4092-4F7B-9CCF-E14F2662D555}" destId="{EF291630-9597-410A-9127-1253ADF0AC0B}" srcOrd="0" destOrd="1" presId="urn:microsoft.com/office/officeart/2016/7/layout/VerticalDownArrowProcess"/>
    <dgm:cxn modelId="{3FC79E6B-B70E-4A8D-B9FE-3EDFFE78F26C}" srcId="{4A996EC2-CAA8-4C42-96DC-7F1A0782B4CE}" destId="{9D5E21ED-18C1-4C4C-A852-13DF1F54D1F6}" srcOrd="0" destOrd="0" parTransId="{3E8CADA4-CB12-4228-9ED4-13AB5DB9D56F}" sibTransId="{ADC0F0CD-3D1E-4B83-8F84-F7A68DF9A29B}"/>
    <dgm:cxn modelId="{3FCADD87-52C4-4B47-925C-ED6BE528E4BC}" srcId="{00F14B61-A3A3-48A0-A11D-3B705170C8C7}" destId="{BBF0C5D6-4092-4F7B-9CCF-E14F2662D555}" srcOrd="1" destOrd="0" parTransId="{F74E501D-559C-494D-A7A8-C590D5FA6F83}" sibTransId="{90677310-F074-4234-A0CA-262F8417DFA7}"/>
    <dgm:cxn modelId="{F1F0EE8A-2FDF-4FD9-B9F2-B7446EC90F15}" srcId="{2137EC8E-2ACB-4F95-98E6-F18AAA16FC38}" destId="{8E7867D8-010D-4357-A1AD-E54D4FE87CF9}" srcOrd="1" destOrd="0" parTransId="{344132FF-9B26-4270-98E5-C5ACF4BE73D4}" sibTransId="{4FFD8B13-75DA-4A73-BCAC-4EA6E6C29414}"/>
    <dgm:cxn modelId="{2F641B95-D382-4597-9FCA-7275EFAADE57}" srcId="{4A996EC2-CAA8-4C42-96DC-7F1A0782B4CE}" destId="{3B5FC3ED-E3AA-4501-B822-C00A2ADD5FFC}" srcOrd="1" destOrd="0" parTransId="{45886E1A-7244-45BE-8828-5C32DD187236}" sibTransId="{63CAB112-05CB-4DB1-ADE3-511A63F59277}"/>
    <dgm:cxn modelId="{3857B99C-8CDD-4360-A11A-070EF3D35CDE}" type="presOf" srcId="{00F14B61-A3A3-48A0-A11D-3B705170C8C7}" destId="{096E13F7-E5F4-4326-8981-EA5B464666D0}" srcOrd="0" destOrd="0" presId="urn:microsoft.com/office/officeart/2016/7/layout/VerticalDownArrowProcess"/>
    <dgm:cxn modelId="{8C8EE9B6-4BEA-4EE5-8C11-BBCC876B3DA1}" srcId="{2137EC8E-2ACB-4F95-98E6-F18AAA16FC38}" destId="{0A51A48C-5775-4BE5-B3CC-008C9BC1F464}" srcOrd="0" destOrd="0" parTransId="{AF6EF9F0-14B6-419D-9DA2-E196C83AAE53}" sibTransId="{21777521-383D-452A-B5E6-E6B5E7497381}"/>
    <dgm:cxn modelId="{C9C12EB8-D9DF-403C-8670-6082F1EEA544}" type="presOf" srcId="{A15E02CF-3370-4B36-BCAC-634C1C7A5657}" destId="{9B1E9647-148D-4EE6-85C3-E5E2AC1AD710}" srcOrd="0" destOrd="0" presId="urn:microsoft.com/office/officeart/2016/7/layout/VerticalDownArrowProcess"/>
    <dgm:cxn modelId="{2DD30FBC-8551-40EC-B908-3DCD8B4201E8}" srcId="{00F14B61-A3A3-48A0-A11D-3B705170C8C7}" destId="{A5A823AD-1718-41CD-8312-95AAAD603891}" srcOrd="0" destOrd="0" parTransId="{7B285935-FB15-4781-A001-D899CF1B5248}" sibTransId="{7C5AA216-14D9-4A30-869A-C15BFD18B7F6}"/>
    <dgm:cxn modelId="{8BAF53DC-1E4E-405A-80C0-78305FB5C341}" srcId="{A15E02CF-3370-4B36-BCAC-634C1C7A5657}" destId="{4A996EC2-CAA8-4C42-96DC-7F1A0782B4CE}" srcOrd="1" destOrd="0" parTransId="{56AD07FA-3BF9-4189-90BC-A2D5BA15DCC2}" sibTransId="{FF74576C-CA58-44B1-9889-1A9DFC778C8C}"/>
    <dgm:cxn modelId="{24F5FFDD-A869-48D6-AF0B-BBEE6F869AB0}" type="presOf" srcId="{3B5FC3ED-E3AA-4501-B822-C00A2ADD5FFC}" destId="{0C027F08-3593-4DFE-9C0C-4C210183EDF1}" srcOrd="0" destOrd="1" presId="urn:microsoft.com/office/officeart/2016/7/layout/VerticalDownArrowProcess"/>
    <dgm:cxn modelId="{9F7827E4-A3FE-4676-BD2D-7E253F4A13AE}" srcId="{A15E02CF-3370-4B36-BCAC-634C1C7A5657}" destId="{2137EC8E-2ACB-4F95-98E6-F18AAA16FC38}" srcOrd="2" destOrd="0" parTransId="{E68B6C27-165C-49FA-953E-D98785DE4541}" sibTransId="{2392B474-C211-4894-8357-A3F279CC69DB}"/>
    <dgm:cxn modelId="{9E3D9AE6-CEF1-4BD6-B32F-1DC4D65DE236}" type="presOf" srcId="{4A996EC2-CAA8-4C42-96DC-7F1A0782B4CE}" destId="{25A2B432-436B-408C-A4AD-A6BBC62BF870}" srcOrd="0" destOrd="0" presId="urn:microsoft.com/office/officeart/2016/7/layout/VerticalDownArrowProcess"/>
    <dgm:cxn modelId="{6AF9121C-1D79-4509-BB5C-044180F88B57}" type="presParOf" srcId="{9B1E9647-148D-4EE6-85C3-E5E2AC1AD710}" destId="{7B913DA0-BA1F-4CDB-B03D-5CA04C09C4E4}" srcOrd="0" destOrd="0" presId="urn:microsoft.com/office/officeart/2016/7/layout/VerticalDownArrowProcess"/>
    <dgm:cxn modelId="{779305BB-C2AC-4C81-94B7-66F4750035B1}" type="presParOf" srcId="{7B913DA0-BA1F-4CDB-B03D-5CA04C09C4E4}" destId="{38B541FD-BC6E-429D-8D41-04841A29BBA1}" srcOrd="0" destOrd="0" presId="urn:microsoft.com/office/officeart/2016/7/layout/VerticalDownArrowProcess"/>
    <dgm:cxn modelId="{E673E3F2-8640-42FE-BFC7-0852EF7D857C}" type="presParOf" srcId="{7B913DA0-BA1F-4CDB-B03D-5CA04C09C4E4}" destId="{BFE5BDAF-605F-4BB7-A4A3-CD9E4D1B088F}" srcOrd="1" destOrd="0" presId="urn:microsoft.com/office/officeart/2016/7/layout/VerticalDownArrowProcess"/>
    <dgm:cxn modelId="{6BF67616-D0E5-4FA1-A164-9CE47B71E635}" type="presParOf" srcId="{9B1E9647-148D-4EE6-85C3-E5E2AC1AD710}" destId="{7FE060E7-50DC-4884-8F1D-F787ED890808}" srcOrd="1" destOrd="0" presId="urn:microsoft.com/office/officeart/2016/7/layout/VerticalDownArrowProcess"/>
    <dgm:cxn modelId="{1CE03AA8-79BC-4CB9-A7BE-56437D16A3B5}" type="presParOf" srcId="{9B1E9647-148D-4EE6-85C3-E5E2AC1AD710}" destId="{A8BEB64E-AE7F-43C3-A48E-B82ECEF5A793}" srcOrd="2" destOrd="0" presId="urn:microsoft.com/office/officeart/2016/7/layout/VerticalDownArrowProcess"/>
    <dgm:cxn modelId="{4DE27D5E-56D5-4976-9CE6-BDFC5AD14527}" type="presParOf" srcId="{A8BEB64E-AE7F-43C3-A48E-B82ECEF5A793}" destId="{25A2B432-436B-408C-A4AD-A6BBC62BF870}" srcOrd="0" destOrd="0" presId="urn:microsoft.com/office/officeart/2016/7/layout/VerticalDownArrowProcess"/>
    <dgm:cxn modelId="{7F6ECF74-AA3A-4261-8958-3A9173EAA150}" type="presParOf" srcId="{A8BEB64E-AE7F-43C3-A48E-B82ECEF5A793}" destId="{6F3D8972-C83E-43E2-B873-9BDA36DE8BF1}" srcOrd="1" destOrd="0" presId="urn:microsoft.com/office/officeart/2016/7/layout/VerticalDownArrowProcess"/>
    <dgm:cxn modelId="{B7A679D3-7D65-4B9D-A119-DB7D0BA747DE}" type="presParOf" srcId="{A8BEB64E-AE7F-43C3-A48E-B82ECEF5A793}" destId="{0C027F08-3593-4DFE-9C0C-4C210183EDF1}" srcOrd="2" destOrd="0" presId="urn:microsoft.com/office/officeart/2016/7/layout/VerticalDownArrowProcess"/>
    <dgm:cxn modelId="{8CA7242E-DCF0-478E-B108-3AA2DCCBBF01}" type="presParOf" srcId="{9B1E9647-148D-4EE6-85C3-E5E2AC1AD710}" destId="{C5357406-2C4C-4612-9CB0-C186FEBCF5E1}" srcOrd="3" destOrd="0" presId="urn:microsoft.com/office/officeart/2016/7/layout/VerticalDownArrowProcess"/>
    <dgm:cxn modelId="{AF8A3A92-78EC-4059-8B0F-4CFFBC13DF9A}" type="presParOf" srcId="{9B1E9647-148D-4EE6-85C3-E5E2AC1AD710}" destId="{30FD33F6-E593-4C97-84C0-9967AC534845}" srcOrd="4" destOrd="0" presId="urn:microsoft.com/office/officeart/2016/7/layout/VerticalDownArrowProcess"/>
    <dgm:cxn modelId="{13D7D4E6-44AE-4F3E-8B2A-484E252272D7}" type="presParOf" srcId="{30FD33F6-E593-4C97-84C0-9967AC534845}" destId="{096E13F7-E5F4-4326-8981-EA5B464666D0}" srcOrd="0" destOrd="0" presId="urn:microsoft.com/office/officeart/2016/7/layout/VerticalDownArrowProcess"/>
    <dgm:cxn modelId="{D65B32BF-6C1D-4BD6-A57C-A02CD7C42C0B}" type="presParOf" srcId="{30FD33F6-E593-4C97-84C0-9967AC534845}" destId="{DE479C0F-4C96-4834-A0CB-D03FA0E99DB4}" srcOrd="1" destOrd="0" presId="urn:microsoft.com/office/officeart/2016/7/layout/VerticalDownArrowProcess"/>
    <dgm:cxn modelId="{73E7EAD1-DCA8-4AC4-AE2F-CA42D35D5126}" type="presParOf" srcId="{30FD33F6-E593-4C97-84C0-9967AC534845}" destId="{EF291630-9597-410A-9127-1253ADF0AC0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FFBC2-1814-4625-B587-DB8A8AA71F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5A34F7-E046-4125-9515-1B2BFA2CAEC5}">
      <dgm:prSet phldrT="[Text]"/>
      <dgm:spPr/>
      <dgm:t>
        <a:bodyPr/>
        <a:lstStyle/>
        <a:p>
          <a:r>
            <a:rPr lang="en-US" dirty="0"/>
            <a:t>President</a:t>
          </a:r>
        </a:p>
      </dgm:t>
    </dgm:pt>
    <dgm:pt modelId="{D374306E-E1C5-4054-A598-909599C5291D}" type="parTrans" cxnId="{492665AF-41BE-4B61-B3CB-6B9A7C11E040}">
      <dgm:prSet/>
      <dgm:spPr/>
      <dgm:t>
        <a:bodyPr/>
        <a:lstStyle/>
        <a:p>
          <a:endParaRPr lang="en-US"/>
        </a:p>
      </dgm:t>
    </dgm:pt>
    <dgm:pt modelId="{878B5ACF-F761-4A36-B854-EAEAC086635E}" type="sibTrans" cxnId="{492665AF-41BE-4B61-B3CB-6B9A7C11E040}">
      <dgm:prSet/>
      <dgm:spPr/>
      <dgm:t>
        <a:bodyPr/>
        <a:lstStyle/>
        <a:p>
          <a:endParaRPr lang="en-US"/>
        </a:p>
      </dgm:t>
    </dgm:pt>
    <dgm:pt modelId="{73E688D0-244A-461A-9D41-2729C8E06CA2}" type="asst">
      <dgm:prSet phldrT="[Text]"/>
      <dgm:spPr/>
      <dgm:t>
        <a:bodyPr/>
        <a:lstStyle/>
        <a:p>
          <a:r>
            <a:rPr lang="en-US" dirty="0"/>
            <a:t>Vice President</a:t>
          </a:r>
        </a:p>
      </dgm:t>
    </dgm:pt>
    <dgm:pt modelId="{25262570-5923-419A-8081-B1105F84B7E9}" type="parTrans" cxnId="{94ADBACB-0563-4CD1-B6CD-073A46F5B75B}">
      <dgm:prSet/>
      <dgm:spPr/>
      <dgm:t>
        <a:bodyPr/>
        <a:lstStyle/>
        <a:p>
          <a:endParaRPr lang="en-US"/>
        </a:p>
      </dgm:t>
    </dgm:pt>
    <dgm:pt modelId="{127A9540-7EBF-4362-8C9D-747BF8D13C19}" type="sibTrans" cxnId="{94ADBACB-0563-4CD1-B6CD-073A46F5B75B}">
      <dgm:prSet/>
      <dgm:spPr/>
      <dgm:t>
        <a:bodyPr/>
        <a:lstStyle/>
        <a:p>
          <a:endParaRPr lang="en-US"/>
        </a:p>
      </dgm:t>
    </dgm:pt>
    <dgm:pt modelId="{E9E2D872-DD95-4BD3-BF50-17B5D0BD83A6}">
      <dgm:prSet phldrT="[Text]"/>
      <dgm:spPr/>
      <dgm:t>
        <a:bodyPr/>
        <a:lstStyle/>
        <a:p>
          <a:r>
            <a:rPr lang="en-US" dirty="0"/>
            <a:t>Dean</a:t>
          </a:r>
        </a:p>
      </dgm:t>
    </dgm:pt>
    <dgm:pt modelId="{F0E10FCF-74F4-4EF8-B025-CEEBD89B5753}" type="parTrans" cxnId="{7F9E07F5-87D5-48D2-9F75-B13ADE4217AE}">
      <dgm:prSet/>
      <dgm:spPr/>
      <dgm:t>
        <a:bodyPr/>
        <a:lstStyle/>
        <a:p>
          <a:endParaRPr lang="en-US"/>
        </a:p>
      </dgm:t>
    </dgm:pt>
    <dgm:pt modelId="{CEC1F2CB-29A3-480F-9EBB-DAC9059BC63F}" type="sibTrans" cxnId="{7F9E07F5-87D5-48D2-9F75-B13ADE4217AE}">
      <dgm:prSet/>
      <dgm:spPr/>
      <dgm:t>
        <a:bodyPr/>
        <a:lstStyle/>
        <a:p>
          <a:endParaRPr lang="en-US"/>
        </a:p>
      </dgm:t>
    </dgm:pt>
    <dgm:pt modelId="{FA557DAC-3302-48FE-89E0-CEE72B5F885A}">
      <dgm:prSet phldrT="[Text]"/>
      <dgm:spPr/>
      <dgm:t>
        <a:bodyPr/>
        <a:lstStyle/>
        <a:p>
          <a:r>
            <a:rPr lang="en-US" dirty="0"/>
            <a:t>Director</a:t>
          </a:r>
        </a:p>
      </dgm:t>
    </dgm:pt>
    <dgm:pt modelId="{73B89DE8-A64F-45E1-A754-894CD8B36565}" type="parTrans" cxnId="{593602C0-268C-44FD-8551-D335AE55EC7B}">
      <dgm:prSet/>
      <dgm:spPr/>
      <dgm:t>
        <a:bodyPr/>
        <a:lstStyle/>
        <a:p>
          <a:endParaRPr lang="en-US"/>
        </a:p>
      </dgm:t>
    </dgm:pt>
    <dgm:pt modelId="{679231E9-0830-401E-A494-0DC68B712F7A}" type="sibTrans" cxnId="{593602C0-268C-44FD-8551-D335AE55EC7B}">
      <dgm:prSet/>
      <dgm:spPr/>
      <dgm:t>
        <a:bodyPr/>
        <a:lstStyle/>
        <a:p>
          <a:endParaRPr lang="en-US"/>
        </a:p>
      </dgm:t>
    </dgm:pt>
    <dgm:pt modelId="{629A690A-7727-4D7B-85CF-1001ADA83FAB}">
      <dgm:prSet phldrT="[Text]"/>
      <dgm:spPr/>
      <dgm:t>
        <a:bodyPr/>
        <a:lstStyle/>
        <a:p>
          <a:r>
            <a:rPr lang="en-US" dirty="0"/>
            <a:t>Assistant Director</a:t>
          </a:r>
        </a:p>
      </dgm:t>
    </dgm:pt>
    <dgm:pt modelId="{0A024771-061B-475D-8632-67F7EFEECF5F}" type="parTrans" cxnId="{A50E3B10-389A-4160-853C-0DEAE7E4D185}">
      <dgm:prSet/>
      <dgm:spPr/>
      <dgm:t>
        <a:bodyPr/>
        <a:lstStyle/>
        <a:p>
          <a:endParaRPr lang="en-US"/>
        </a:p>
      </dgm:t>
    </dgm:pt>
    <dgm:pt modelId="{CF00E480-2E00-4F36-A841-8FA338DA7D56}" type="sibTrans" cxnId="{A50E3B10-389A-4160-853C-0DEAE7E4D185}">
      <dgm:prSet/>
      <dgm:spPr/>
      <dgm:t>
        <a:bodyPr/>
        <a:lstStyle/>
        <a:p>
          <a:endParaRPr lang="en-US"/>
        </a:p>
      </dgm:t>
    </dgm:pt>
    <dgm:pt modelId="{0FC5CB63-2B3A-4420-8BA2-B92AB06841FB}" type="asst">
      <dgm:prSet/>
      <dgm:spPr/>
      <dgm:t>
        <a:bodyPr/>
        <a:lstStyle/>
        <a:p>
          <a:r>
            <a:rPr lang="en-US" dirty="0"/>
            <a:t>Provost</a:t>
          </a:r>
        </a:p>
      </dgm:t>
    </dgm:pt>
    <dgm:pt modelId="{9E1DAE1A-FAFE-4F7A-8FD3-60E6817C2792}" type="parTrans" cxnId="{9B8D306E-5980-419B-AA53-9CEF9CD25995}">
      <dgm:prSet/>
      <dgm:spPr/>
    </dgm:pt>
    <dgm:pt modelId="{7F8CD0F5-B441-4D0F-926F-4A0D2C7AFEC8}" type="sibTrans" cxnId="{9B8D306E-5980-419B-AA53-9CEF9CD25995}">
      <dgm:prSet/>
      <dgm:spPr/>
    </dgm:pt>
    <dgm:pt modelId="{F83C3B5A-8D0B-4DF3-A295-778CC2499A5E}" type="pres">
      <dgm:prSet presAssocID="{460FFBC2-1814-4625-B587-DB8A8AA71FF3}" presName="hierChild1" presStyleCnt="0">
        <dgm:presLayoutVars>
          <dgm:orgChart val="1"/>
          <dgm:chPref val="1"/>
          <dgm:dir/>
          <dgm:animOne val="branch"/>
          <dgm:animLvl val="lvl"/>
          <dgm:resizeHandles/>
        </dgm:presLayoutVars>
      </dgm:prSet>
      <dgm:spPr/>
    </dgm:pt>
    <dgm:pt modelId="{972530E9-E383-4A7E-A7E4-298E99674AC6}" type="pres">
      <dgm:prSet presAssocID="{105A34F7-E046-4125-9515-1B2BFA2CAEC5}" presName="hierRoot1" presStyleCnt="0">
        <dgm:presLayoutVars>
          <dgm:hierBranch val="init"/>
        </dgm:presLayoutVars>
      </dgm:prSet>
      <dgm:spPr/>
    </dgm:pt>
    <dgm:pt modelId="{F192B7EF-F612-4009-8B67-8CF74B7CCA4E}" type="pres">
      <dgm:prSet presAssocID="{105A34F7-E046-4125-9515-1B2BFA2CAEC5}" presName="rootComposite1" presStyleCnt="0"/>
      <dgm:spPr/>
    </dgm:pt>
    <dgm:pt modelId="{61887FD2-19D7-4294-8C9A-ECA931DEAAD2}" type="pres">
      <dgm:prSet presAssocID="{105A34F7-E046-4125-9515-1B2BFA2CAEC5}" presName="rootText1" presStyleLbl="node0" presStyleIdx="0" presStyleCnt="1">
        <dgm:presLayoutVars>
          <dgm:chPref val="3"/>
        </dgm:presLayoutVars>
      </dgm:prSet>
      <dgm:spPr/>
    </dgm:pt>
    <dgm:pt modelId="{B82CB84A-345B-4F9E-B814-8B770314D450}" type="pres">
      <dgm:prSet presAssocID="{105A34F7-E046-4125-9515-1B2BFA2CAEC5}" presName="rootConnector1" presStyleLbl="node1" presStyleIdx="0" presStyleCnt="0"/>
      <dgm:spPr/>
    </dgm:pt>
    <dgm:pt modelId="{0C7189C2-71E4-43F6-9EA1-2BFFB3AF224B}" type="pres">
      <dgm:prSet presAssocID="{105A34F7-E046-4125-9515-1B2BFA2CAEC5}" presName="hierChild2" presStyleCnt="0"/>
      <dgm:spPr/>
    </dgm:pt>
    <dgm:pt modelId="{89743D15-5EB5-4D1C-AF24-9A5D8A85ED49}" type="pres">
      <dgm:prSet presAssocID="{F0E10FCF-74F4-4EF8-B025-CEEBD89B5753}" presName="Name37" presStyleLbl="parChTrans1D2" presStyleIdx="0" presStyleCnt="5"/>
      <dgm:spPr/>
    </dgm:pt>
    <dgm:pt modelId="{86D9842F-01AB-4C6E-9225-D25E4B51A0FB}" type="pres">
      <dgm:prSet presAssocID="{E9E2D872-DD95-4BD3-BF50-17B5D0BD83A6}" presName="hierRoot2" presStyleCnt="0">
        <dgm:presLayoutVars>
          <dgm:hierBranch val="init"/>
        </dgm:presLayoutVars>
      </dgm:prSet>
      <dgm:spPr/>
    </dgm:pt>
    <dgm:pt modelId="{C717F688-1F43-49A1-B085-68FB5C259902}" type="pres">
      <dgm:prSet presAssocID="{E9E2D872-DD95-4BD3-BF50-17B5D0BD83A6}" presName="rootComposite" presStyleCnt="0"/>
      <dgm:spPr/>
    </dgm:pt>
    <dgm:pt modelId="{840FA14D-74E2-4104-930E-BF3EE66877A6}" type="pres">
      <dgm:prSet presAssocID="{E9E2D872-DD95-4BD3-BF50-17B5D0BD83A6}" presName="rootText" presStyleLbl="node2" presStyleIdx="0" presStyleCnt="3">
        <dgm:presLayoutVars>
          <dgm:chPref val="3"/>
        </dgm:presLayoutVars>
      </dgm:prSet>
      <dgm:spPr/>
    </dgm:pt>
    <dgm:pt modelId="{7A8E7B60-78F9-401D-8187-9E242C1484BC}" type="pres">
      <dgm:prSet presAssocID="{E9E2D872-DD95-4BD3-BF50-17B5D0BD83A6}" presName="rootConnector" presStyleLbl="node2" presStyleIdx="0" presStyleCnt="3"/>
      <dgm:spPr/>
    </dgm:pt>
    <dgm:pt modelId="{881B1937-E500-4375-A359-3DD626920A85}" type="pres">
      <dgm:prSet presAssocID="{E9E2D872-DD95-4BD3-BF50-17B5D0BD83A6}" presName="hierChild4" presStyleCnt="0"/>
      <dgm:spPr/>
    </dgm:pt>
    <dgm:pt modelId="{F491DB0A-0927-44FA-BAA9-1B22F9763A75}" type="pres">
      <dgm:prSet presAssocID="{E9E2D872-DD95-4BD3-BF50-17B5D0BD83A6}" presName="hierChild5" presStyleCnt="0"/>
      <dgm:spPr/>
    </dgm:pt>
    <dgm:pt modelId="{F5413096-4B67-4C26-977A-676F8D4BB697}" type="pres">
      <dgm:prSet presAssocID="{73B89DE8-A64F-45E1-A754-894CD8B36565}" presName="Name37" presStyleLbl="parChTrans1D2" presStyleIdx="1" presStyleCnt="5"/>
      <dgm:spPr/>
    </dgm:pt>
    <dgm:pt modelId="{DA355A19-F700-4E8C-ABA4-6D45D75E4D76}" type="pres">
      <dgm:prSet presAssocID="{FA557DAC-3302-48FE-89E0-CEE72B5F885A}" presName="hierRoot2" presStyleCnt="0">
        <dgm:presLayoutVars>
          <dgm:hierBranch val="init"/>
        </dgm:presLayoutVars>
      </dgm:prSet>
      <dgm:spPr/>
    </dgm:pt>
    <dgm:pt modelId="{4762A56A-D194-4233-AFC8-84B981411C4D}" type="pres">
      <dgm:prSet presAssocID="{FA557DAC-3302-48FE-89E0-CEE72B5F885A}" presName="rootComposite" presStyleCnt="0"/>
      <dgm:spPr/>
    </dgm:pt>
    <dgm:pt modelId="{2A913CC2-FD4C-47EC-BBF6-44D4D41947B1}" type="pres">
      <dgm:prSet presAssocID="{FA557DAC-3302-48FE-89E0-CEE72B5F885A}" presName="rootText" presStyleLbl="node2" presStyleIdx="1" presStyleCnt="3">
        <dgm:presLayoutVars>
          <dgm:chPref val="3"/>
        </dgm:presLayoutVars>
      </dgm:prSet>
      <dgm:spPr/>
    </dgm:pt>
    <dgm:pt modelId="{EB464131-7084-40D3-8CFF-1FE9B2D18FFC}" type="pres">
      <dgm:prSet presAssocID="{FA557DAC-3302-48FE-89E0-CEE72B5F885A}" presName="rootConnector" presStyleLbl="node2" presStyleIdx="1" presStyleCnt="3"/>
      <dgm:spPr/>
    </dgm:pt>
    <dgm:pt modelId="{3B378D35-3D14-4EAF-8FAB-5D0113F0704F}" type="pres">
      <dgm:prSet presAssocID="{FA557DAC-3302-48FE-89E0-CEE72B5F885A}" presName="hierChild4" presStyleCnt="0"/>
      <dgm:spPr/>
    </dgm:pt>
    <dgm:pt modelId="{B8C8F6AC-7A9B-4F2A-A218-48950C9951E5}" type="pres">
      <dgm:prSet presAssocID="{FA557DAC-3302-48FE-89E0-CEE72B5F885A}" presName="hierChild5" presStyleCnt="0"/>
      <dgm:spPr/>
    </dgm:pt>
    <dgm:pt modelId="{973AE9D1-A561-4D5F-A381-D55824F4F172}" type="pres">
      <dgm:prSet presAssocID="{0A024771-061B-475D-8632-67F7EFEECF5F}" presName="Name37" presStyleLbl="parChTrans1D2" presStyleIdx="2" presStyleCnt="5"/>
      <dgm:spPr/>
    </dgm:pt>
    <dgm:pt modelId="{6DED43D4-2D87-484D-8B18-9F67D9F8530E}" type="pres">
      <dgm:prSet presAssocID="{629A690A-7727-4D7B-85CF-1001ADA83FAB}" presName="hierRoot2" presStyleCnt="0">
        <dgm:presLayoutVars>
          <dgm:hierBranch val="init"/>
        </dgm:presLayoutVars>
      </dgm:prSet>
      <dgm:spPr/>
    </dgm:pt>
    <dgm:pt modelId="{EC026701-0DB5-4BCD-998C-1310E1E397F5}" type="pres">
      <dgm:prSet presAssocID="{629A690A-7727-4D7B-85CF-1001ADA83FAB}" presName="rootComposite" presStyleCnt="0"/>
      <dgm:spPr/>
    </dgm:pt>
    <dgm:pt modelId="{B906F924-0ADA-4C8C-8042-57965259B601}" type="pres">
      <dgm:prSet presAssocID="{629A690A-7727-4D7B-85CF-1001ADA83FAB}" presName="rootText" presStyleLbl="node2" presStyleIdx="2" presStyleCnt="3">
        <dgm:presLayoutVars>
          <dgm:chPref val="3"/>
        </dgm:presLayoutVars>
      </dgm:prSet>
      <dgm:spPr/>
    </dgm:pt>
    <dgm:pt modelId="{F96E3205-58A6-46EC-9601-3C98C431AD42}" type="pres">
      <dgm:prSet presAssocID="{629A690A-7727-4D7B-85CF-1001ADA83FAB}" presName="rootConnector" presStyleLbl="node2" presStyleIdx="2" presStyleCnt="3"/>
      <dgm:spPr/>
    </dgm:pt>
    <dgm:pt modelId="{D0D53A34-70B5-4DA9-B689-4F8483920401}" type="pres">
      <dgm:prSet presAssocID="{629A690A-7727-4D7B-85CF-1001ADA83FAB}" presName="hierChild4" presStyleCnt="0"/>
      <dgm:spPr/>
    </dgm:pt>
    <dgm:pt modelId="{420A4E0B-28F4-4AFE-BA6E-E92038A15E2B}" type="pres">
      <dgm:prSet presAssocID="{629A690A-7727-4D7B-85CF-1001ADA83FAB}" presName="hierChild5" presStyleCnt="0"/>
      <dgm:spPr/>
    </dgm:pt>
    <dgm:pt modelId="{4DE3EA3A-B834-48DB-BBFD-67CEB0133CDE}" type="pres">
      <dgm:prSet presAssocID="{105A34F7-E046-4125-9515-1B2BFA2CAEC5}" presName="hierChild3" presStyleCnt="0"/>
      <dgm:spPr/>
    </dgm:pt>
    <dgm:pt modelId="{80496F5C-3939-42A4-AD1B-4AEF126C871E}" type="pres">
      <dgm:prSet presAssocID="{25262570-5923-419A-8081-B1105F84B7E9}" presName="Name111" presStyleLbl="parChTrans1D2" presStyleIdx="3" presStyleCnt="5"/>
      <dgm:spPr/>
    </dgm:pt>
    <dgm:pt modelId="{8A424D02-EA46-4B2F-8643-D7919A0D5293}" type="pres">
      <dgm:prSet presAssocID="{73E688D0-244A-461A-9D41-2729C8E06CA2}" presName="hierRoot3" presStyleCnt="0">
        <dgm:presLayoutVars>
          <dgm:hierBranch val="init"/>
        </dgm:presLayoutVars>
      </dgm:prSet>
      <dgm:spPr/>
    </dgm:pt>
    <dgm:pt modelId="{0A252ADD-A0F2-4BE4-A0E8-AB89911B9B83}" type="pres">
      <dgm:prSet presAssocID="{73E688D0-244A-461A-9D41-2729C8E06CA2}" presName="rootComposite3" presStyleCnt="0"/>
      <dgm:spPr/>
    </dgm:pt>
    <dgm:pt modelId="{40264160-BC50-46A1-B991-46F30234C73A}" type="pres">
      <dgm:prSet presAssocID="{73E688D0-244A-461A-9D41-2729C8E06CA2}" presName="rootText3" presStyleLbl="asst1" presStyleIdx="0" presStyleCnt="2">
        <dgm:presLayoutVars>
          <dgm:chPref val="3"/>
        </dgm:presLayoutVars>
      </dgm:prSet>
      <dgm:spPr/>
    </dgm:pt>
    <dgm:pt modelId="{3595F4EA-077F-4AD8-89A5-599C2C8ED066}" type="pres">
      <dgm:prSet presAssocID="{73E688D0-244A-461A-9D41-2729C8E06CA2}" presName="rootConnector3" presStyleLbl="asst1" presStyleIdx="0" presStyleCnt="2"/>
      <dgm:spPr/>
    </dgm:pt>
    <dgm:pt modelId="{7FE044E6-EEDB-4326-8FAF-07DF01B1AF7C}" type="pres">
      <dgm:prSet presAssocID="{73E688D0-244A-461A-9D41-2729C8E06CA2}" presName="hierChild6" presStyleCnt="0"/>
      <dgm:spPr/>
    </dgm:pt>
    <dgm:pt modelId="{4880CC42-AC2C-4F4C-83C6-B4C4DBF6E798}" type="pres">
      <dgm:prSet presAssocID="{73E688D0-244A-461A-9D41-2729C8E06CA2}" presName="hierChild7" presStyleCnt="0"/>
      <dgm:spPr/>
    </dgm:pt>
    <dgm:pt modelId="{94D0CD59-1553-433B-BBF6-0F322FCC98B9}" type="pres">
      <dgm:prSet presAssocID="{9E1DAE1A-FAFE-4F7A-8FD3-60E6817C2792}" presName="Name111" presStyleLbl="parChTrans1D2" presStyleIdx="4" presStyleCnt="5"/>
      <dgm:spPr/>
    </dgm:pt>
    <dgm:pt modelId="{07AA2DBC-985B-4581-A520-D8C98F11407B}" type="pres">
      <dgm:prSet presAssocID="{0FC5CB63-2B3A-4420-8BA2-B92AB06841FB}" presName="hierRoot3" presStyleCnt="0">
        <dgm:presLayoutVars>
          <dgm:hierBranch val="init"/>
        </dgm:presLayoutVars>
      </dgm:prSet>
      <dgm:spPr/>
    </dgm:pt>
    <dgm:pt modelId="{F6BC5B94-EAA0-4B85-9610-DDC94BC5A99C}" type="pres">
      <dgm:prSet presAssocID="{0FC5CB63-2B3A-4420-8BA2-B92AB06841FB}" presName="rootComposite3" presStyleCnt="0"/>
      <dgm:spPr/>
    </dgm:pt>
    <dgm:pt modelId="{6E39E663-2F2D-4EEF-A953-6D48952012C0}" type="pres">
      <dgm:prSet presAssocID="{0FC5CB63-2B3A-4420-8BA2-B92AB06841FB}" presName="rootText3" presStyleLbl="asst1" presStyleIdx="1" presStyleCnt="2">
        <dgm:presLayoutVars>
          <dgm:chPref val="3"/>
        </dgm:presLayoutVars>
      </dgm:prSet>
      <dgm:spPr/>
    </dgm:pt>
    <dgm:pt modelId="{21F10E76-86E0-40CD-97AA-4094BD85205A}" type="pres">
      <dgm:prSet presAssocID="{0FC5CB63-2B3A-4420-8BA2-B92AB06841FB}" presName="rootConnector3" presStyleLbl="asst1" presStyleIdx="1" presStyleCnt="2"/>
      <dgm:spPr/>
    </dgm:pt>
    <dgm:pt modelId="{9DFDC7A5-5B1A-4470-8C25-1B3D88823AB1}" type="pres">
      <dgm:prSet presAssocID="{0FC5CB63-2B3A-4420-8BA2-B92AB06841FB}" presName="hierChild6" presStyleCnt="0"/>
      <dgm:spPr/>
    </dgm:pt>
    <dgm:pt modelId="{6C4E1294-4018-46CD-8398-419275EA07AC}" type="pres">
      <dgm:prSet presAssocID="{0FC5CB63-2B3A-4420-8BA2-B92AB06841FB}" presName="hierChild7" presStyleCnt="0"/>
      <dgm:spPr/>
    </dgm:pt>
  </dgm:ptLst>
  <dgm:cxnLst>
    <dgm:cxn modelId="{E0C77706-6C10-472F-8A31-51018E4F2192}" type="presOf" srcId="{9E1DAE1A-FAFE-4F7A-8FD3-60E6817C2792}" destId="{94D0CD59-1553-433B-BBF6-0F322FCC98B9}" srcOrd="0" destOrd="0" presId="urn:microsoft.com/office/officeart/2005/8/layout/orgChart1"/>
    <dgm:cxn modelId="{A50E3B10-389A-4160-853C-0DEAE7E4D185}" srcId="{105A34F7-E046-4125-9515-1B2BFA2CAEC5}" destId="{629A690A-7727-4D7B-85CF-1001ADA83FAB}" srcOrd="4" destOrd="0" parTransId="{0A024771-061B-475D-8632-67F7EFEECF5F}" sibTransId="{CF00E480-2E00-4F36-A841-8FA338DA7D56}"/>
    <dgm:cxn modelId="{183D541B-83F0-4C27-83A4-3C14C7F7DA08}" type="presOf" srcId="{73B89DE8-A64F-45E1-A754-894CD8B36565}" destId="{F5413096-4B67-4C26-977A-676F8D4BB697}" srcOrd="0" destOrd="0" presId="urn:microsoft.com/office/officeart/2005/8/layout/orgChart1"/>
    <dgm:cxn modelId="{58BBB026-2238-41DC-90EF-40FF246C6426}" type="presOf" srcId="{E9E2D872-DD95-4BD3-BF50-17B5D0BD83A6}" destId="{7A8E7B60-78F9-401D-8187-9E242C1484BC}" srcOrd="1" destOrd="0" presId="urn:microsoft.com/office/officeart/2005/8/layout/orgChart1"/>
    <dgm:cxn modelId="{7FAAD939-2D48-4E6D-8E35-6D2D3D6EA8F4}" type="presOf" srcId="{0A024771-061B-475D-8632-67F7EFEECF5F}" destId="{973AE9D1-A561-4D5F-A381-D55824F4F172}" srcOrd="0" destOrd="0" presId="urn:microsoft.com/office/officeart/2005/8/layout/orgChart1"/>
    <dgm:cxn modelId="{30C27C64-F161-49C8-8B13-314E8533A06B}" type="presOf" srcId="{629A690A-7727-4D7B-85CF-1001ADA83FAB}" destId="{F96E3205-58A6-46EC-9601-3C98C431AD42}" srcOrd="1" destOrd="0" presId="urn:microsoft.com/office/officeart/2005/8/layout/orgChart1"/>
    <dgm:cxn modelId="{23CAA948-F47A-4F51-8BDF-8CE758556AED}" type="presOf" srcId="{0FC5CB63-2B3A-4420-8BA2-B92AB06841FB}" destId="{6E39E663-2F2D-4EEF-A953-6D48952012C0}" srcOrd="0" destOrd="0" presId="urn:microsoft.com/office/officeart/2005/8/layout/orgChart1"/>
    <dgm:cxn modelId="{EB828049-4D2F-4994-89C6-D745963448B4}" type="presOf" srcId="{629A690A-7727-4D7B-85CF-1001ADA83FAB}" destId="{B906F924-0ADA-4C8C-8042-57965259B601}" srcOrd="0" destOrd="0" presId="urn:microsoft.com/office/officeart/2005/8/layout/orgChart1"/>
    <dgm:cxn modelId="{CC51174B-8406-4430-A5F6-E35C27610673}" type="presOf" srcId="{73E688D0-244A-461A-9D41-2729C8E06CA2}" destId="{40264160-BC50-46A1-B991-46F30234C73A}" srcOrd="0" destOrd="0" presId="urn:microsoft.com/office/officeart/2005/8/layout/orgChart1"/>
    <dgm:cxn modelId="{E2DFDB6C-DD60-4B96-86BE-3B4963BC31B1}" type="presOf" srcId="{FA557DAC-3302-48FE-89E0-CEE72B5F885A}" destId="{EB464131-7084-40D3-8CFF-1FE9B2D18FFC}" srcOrd="1" destOrd="0" presId="urn:microsoft.com/office/officeart/2005/8/layout/orgChart1"/>
    <dgm:cxn modelId="{9B8D306E-5980-419B-AA53-9CEF9CD25995}" srcId="{105A34F7-E046-4125-9515-1B2BFA2CAEC5}" destId="{0FC5CB63-2B3A-4420-8BA2-B92AB06841FB}" srcOrd="1" destOrd="0" parTransId="{9E1DAE1A-FAFE-4F7A-8FD3-60E6817C2792}" sibTransId="{7F8CD0F5-B441-4D0F-926F-4A0D2C7AFEC8}"/>
    <dgm:cxn modelId="{9E0EBA78-247D-4BDE-B73F-E5DDD8AA7C04}" type="presOf" srcId="{73E688D0-244A-461A-9D41-2729C8E06CA2}" destId="{3595F4EA-077F-4AD8-89A5-599C2C8ED066}" srcOrd="1" destOrd="0" presId="urn:microsoft.com/office/officeart/2005/8/layout/orgChart1"/>
    <dgm:cxn modelId="{B301CA8A-63AE-4745-932E-C0F5A3E5B349}" type="presOf" srcId="{F0E10FCF-74F4-4EF8-B025-CEEBD89B5753}" destId="{89743D15-5EB5-4D1C-AF24-9A5D8A85ED49}" srcOrd="0" destOrd="0" presId="urn:microsoft.com/office/officeart/2005/8/layout/orgChart1"/>
    <dgm:cxn modelId="{6FECB991-FC15-4F63-931E-6EECB50A6B6F}" type="presOf" srcId="{105A34F7-E046-4125-9515-1B2BFA2CAEC5}" destId="{61887FD2-19D7-4294-8C9A-ECA931DEAAD2}" srcOrd="0" destOrd="0" presId="urn:microsoft.com/office/officeart/2005/8/layout/orgChart1"/>
    <dgm:cxn modelId="{C29A9994-B4E9-4783-845F-375A3FFA8B02}" type="presOf" srcId="{E9E2D872-DD95-4BD3-BF50-17B5D0BD83A6}" destId="{840FA14D-74E2-4104-930E-BF3EE66877A6}" srcOrd="0" destOrd="0" presId="urn:microsoft.com/office/officeart/2005/8/layout/orgChart1"/>
    <dgm:cxn modelId="{97F4BE98-D3D6-48E1-A07B-785B91E32DC7}" type="presOf" srcId="{0FC5CB63-2B3A-4420-8BA2-B92AB06841FB}" destId="{21F10E76-86E0-40CD-97AA-4094BD85205A}" srcOrd="1" destOrd="0" presId="urn:microsoft.com/office/officeart/2005/8/layout/orgChart1"/>
    <dgm:cxn modelId="{492665AF-41BE-4B61-B3CB-6B9A7C11E040}" srcId="{460FFBC2-1814-4625-B587-DB8A8AA71FF3}" destId="{105A34F7-E046-4125-9515-1B2BFA2CAEC5}" srcOrd="0" destOrd="0" parTransId="{D374306E-E1C5-4054-A598-909599C5291D}" sibTransId="{878B5ACF-F761-4A36-B854-EAEAC086635E}"/>
    <dgm:cxn modelId="{693D51B4-A934-4E35-9C9E-3DBCA2DE7B42}" type="presOf" srcId="{25262570-5923-419A-8081-B1105F84B7E9}" destId="{80496F5C-3939-42A4-AD1B-4AEF126C871E}" srcOrd="0" destOrd="0" presId="urn:microsoft.com/office/officeart/2005/8/layout/orgChart1"/>
    <dgm:cxn modelId="{593602C0-268C-44FD-8551-D335AE55EC7B}" srcId="{105A34F7-E046-4125-9515-1B2BFA2CAEC5}" destId="{FA557DAC-3302-48FE-89E0-CEE72B5F885A}" srcOrd="3" destOrd="0" parTransId="{73B89DE8-A64F-45E1-A754-894CD8B36565}" sibTransId="{679231E9-0830-401E-A494-0DC68B712F7A}"/>
    <dgm:cxn modelId="{94ADBACB-0563-4CD1-B6CD-073A46F5B75B}" srcId="{105A34F7-E046-4125-9515-1B2BFA2CAEC5}" destId="{73E688D0-244A-461A-9D41-2729C8E06CA2}" srcOrd="0" destOrd="0" parTransId="{25262570-5923-419A-8081-B1105F84B7E9}" sibTransId="{127A9540-7EBF-4362-8C9D-747BF8D13C19}"/>
    <dgm:cxn modelId="{38D50BCC-2B00-4454-906F-05A4788A91CE}" type="presOf" srcId="{105A34F7-E046-4125-9515-1B2BFA2CAEC5}" destId="{B82CB84A-345B-4F9E-B814-8B770314D450}" srcOrd="1" destOrd="0" presId="urn:microsoft.com/office/officeart/2005/8/layout/orgChart1"/>
    <dgm:cxn modelId="{B3A2FBF4-5498-4844-88B8-2BA689420A5E}" type="presOf" srcId="{FA557DAC-3302-48FE-89E0-CEE72B5F885A}" destId="{2A913CC2-FD4C-47EC-BBF6-44D4D41947B1}" srcOrd="0" destOrd="0" presId="urn:microsoft.com/office/officeart/2005/8/layout/orgChart1"/>
    <dgm:cxn modelId="{7F9E07F5-87D5-48D2-9F75-B13ADE4217AE}" srcId="{105A34F7-E046-4125-9515-1B2BFA2CAEC5}" destId="{E9E2D872-DD95-4BD3-BF50-17B5D0BD83A6}" srcOrd="2" destOrd="0" parTransId="{F0E10FCF-74F4-4EF8-B025-CEEBD89B5753}" sibTransId="{CEC1F2CB-29A3-480F-9EBB-DAC9059BC63F}"/>
    <dgm:cxn modelId="{7C2DE1FD-F6EA-4E67-A1E7-9F0A00E81D0E}" type="presOf" srcId="{460FFBC2-1814-4625-B587-DB8A8AA71FF3}" destId="{F83C3B5A-8D0B-4DF3-A295-778CC2499A5E}" srcOrd="0" destOrd="0" presId="urn:microsoft.com/office/officeart/2005/8/layout/orgChart1"/>
    <dgm:cxn modelId="{D0F80939-7D1D-49AD-9E65-CC8C15B327E8}" type="presParOf" srcId="{F83C3B5A-8D0B-4DF3-A295-778CC2499A5E}" destId="{972530E9-E383-4A7E-A7E4-298E99674AC6}" srcOrd="0" destOrd="0" presId="urn:microsoft.com/office/officeart/2005/8/layout/orgChart1"/>
    <dgm:cxn modelId="{763FEF35-2EC6-4AFB-A314-F5BBBE63EB89}" type="presParOf" srcId="{972530E9-E383-4A7E-A7E4-298E99674AC6}" destId="{F192B7EF-F612-4009-8B67-8CF74B7CCA4E}" srcOrd="0" destOrd="0" presId="urn:microsoft.com/office/officeart/2005/8/layout/orgChart1"/>
    <dgm:cxn modelId="{2A8E1160-C3CC-406E-9A59-54574AE36337}" type="presParOf" srcId="{F192B7EF-F612-4009-8B67-8CF74B7CCA4E}" destId="{61887FD2-19D7-4294-8C9A-ECA931DEAAD2}" srcOrd="0" destOrd="0" presId="urn:microsoft.com/office/officeart/2005/8/layout/orgChart1"/>
    <dgm:cxn modelId="{A61C9AE0-453D-4140-AA39-7DCA4563E5EC}" type="presParOf" srcId="{F192B7EF-F612-4009-8B67-8CF74B7CCA4E}" destId="{B82CB84A-345B-4F9E-B814-8B770314D450}" srcOrd="1" destOrd="0" presId="urn:microsoft.com/office/officeart/2005/8/layout/orgChart1"/>
    <dgm:cxn modelId="{23462800-C340-4423-B034-38E17F44B882}" type="presParOf" srcId="{972530E9-E383-4A7E-A7E4-298E99674AC6}" destId="{0C7189C2-71E4-43F6-9EA1-2BFFB3AF224B}" srcOrd="1" destOrd="0" presId="urn:microsoft.com/office/officeart/2005/8/layout/orgChart1"/>
    <dgm:cxn modelId="{8981A617-5C72-4561-BAE3-5BD8F440CF67}" type="presParOf" srcId="{0C7189C2-71E4-43F6-9EA1-2BFFB3AF224B}" destId="{89743D15-5EB5-4D1C-AF24-9A5D8A85ED49}" srcOrd="0" destOrd="0" presId="urn:microsoft.com/office/officeart/2005/8/layout/orgChart1"/>
    <dgm:cxn modelId="{9333BF0C-AB09-4297-B573-03533C3FB244}" type="presParOf" srcId="{0C7189C2-71E4-43F6-9EA1-2BFFB3AF224B}" destId="{86D9842F-01AB-4C6E-9225-D25E4B51A0FB}" srcOrd="1" destOrd="0" presId="urn:microsoft.com/office/officeart/2005/8/layout/orgChart1"/>
    <dgm:cxn modelId="{FCB92DCD-1E66-495D-97D2-BB3B782908A3}" type="presParOf" srcId="{86D9842F-01AB-4C6E-9225-D25E4B51A0FB}" destId="{C717F688-1F43-49A1-B085-68FB5C259902}" srcOrd="0" destOrd="0" presId="urn:microsoft.com/office/officeart/2005/8/layout/orgChart1"/>
    <dgm:cxn modelId="{4390BA5F-EE31-471D-9FA3-BB5EA07CF9CE}" type="presParOf" srcId="{C717F688-1F43-49A1-B085-68FB5C259902}" destId="{840FA14D-74E2-4104-930E-BF3EE66877A6}" srcOrd="0" destOrd="0" presId="urn:microsoft.com/office/officeart/2005/8/layout/orgChart1"/>
    <dgm:cxn modelId="{E060D80F-5D45-4BFA-B7F6-E7AB9F3687A6}" type="presParOf" srcId="{C717F688-1F43-49A1-B085-68FB5C259902}" destId="{7A8E7B60-78F9-401D-8187-9E242C1484BC}" srcOrd="1" destOrd="0" presId="urn:microsoft.com/office/officeart/2005/8/layout/orgChart1"/>
    <dgm:cxn modelId="{1E665012-C8BD-41C2-9271-7D47A3EDB657}" type="presParOf" srcId="{86D9842F-01AB-4C6E-9225-D25E4B51A0FB}" destId="{881B1937-E500-4375-A359-3DD626920A85}" srcOrd="1" destOrd="0" presId="urn:microsoft.com/office/officeart/2005/8/layout/orgChart1"/>
    <dgm:cxn modelId="{4B51CAF1-50C3-4F55-9523-E3E169188F0B}" type="presParOf" srcId="{86D9842F-01AB-4C6E-9225-D25E4B51A0FB}" destId="{F491DB0A-0927-44FA-BAA9-1B22F9763A75}" srcOrd="2" destOrd="0" presId="urn:microsoft.com/office/officeart/2005/8/layout/orgChart1"/>
    <dgm:cxn modelId="{9557F807-45F8-4448-A65B-BE6ED1BF58D4}" type="presParOf" srcId="{0C7189C2-71E4-43F6-9EA1-2BFFB3AF224B}" destId="{F5413096-4B67-4C26-977A-676F8D4BB697}" srcOrd="2" destOrd="0" presId="urn:microsoft.com/office/officeart/2005/8/layout/orgChart1"/>
    <dgm:cxn modelId="{7AE28A63-4E5A-495B-9159-1D1E8AD0918C}" type="presParOf" srcId="{0C7189C2-71E4-43F6-9EA1-2BFFB3AF224B}" destId="{DA355A19-F700-4E8C-ABA4-6D45D75E4D76}" srcOrd="3" destOrd="0" presId="urn:microsoft.com/office/officeart/2005/8/layout/orgChart1"/>
    <dgm:cxn modelId="{34DB5999-72BD-44FA-B27F-48744A85C631}" type="presParOf" srcId="{DA355A19-F700-4E8C-ABA4-6D45D75E4D76}" destId="{4762A56A-D194-4233-AFC8-84B981411C4D}" srcOrd="0" destOrd="0" presId="urn:microsoft.com/office/officeart/2005/8/layout/orgChart1"/>
    <dgm:cxn modelId="{0F90C656-BF1A-4EA7-8FBB-36D4BC684B18}" type="presParOf" srcId="{4762A56A-D194-4233-AFC8-84B981411C4D}" destId="{2A913CC2-FD4C-47EC-BBF6-44D4D41947B1}" srcOrd="0" destOrd="0" presId="urn:microsoft.com/office/officeart/2005/8/layout/orgChart1"/>
    <dgm:cxn modelId="{8B32AE53-D7A2-4948-A76F-EBC7C10F3359}" type="presParOf" srcId="{4762A56A-D194-4233-AFC8-84B981411C4D}" destId="{EB464131-7084-40D3-8CFF-1FE9B2D18FFC}" srcOrd="1" destOrd="0" presId="urn:microsoft.com/office/officeart/2005/8/layout/orgChart1"/>
    <dgm:cxn modelId="{03AD2171-793A-4F04-B9E4-911117D3049B}" type="presParOf" srcId="{DA355A19-F700-4E8C-ABA4-6D45D75E4D76}" destId="{3B378D35-3D14-4EAF-8FAB-5D0113F0704F}" srcOrd="1" destOrd="0" presId="urn:microsoft.com/office/officeart/2005/8/layout/orgChart1"/>
    <dgm:cxn modelId="{151D5B5F-51FB-4D51-B913-BB18D7B295B9}" type="presParOf" srcId="{DA355A19-F700-4E8C-ABA4-6D45D75E4D76}" destId="{B8C8F6AC-7A9B-4F2A-A218-48950C9951E5}" srcOrd="2" destOrd="0" presId="urn:microsoft.com/office/officeart/2005/8/layout/orgChart1"/>
    <dgm:cxn modelId="{36B26B86-1307-488F-A826-8F4B4207B289}" type="presParOf" srcId="{0C7189C2-71E4-43F6-9EA1-2BFFB3AF224B}" destId="{973AE9D1-A561-4D5F-A381-D55824F4F172}" srcOrd="4" destOrd="0" presId="urn:microsoft.com/office/officeart/2005/8/layout/orgChart1"/>
    <dgm:cxn modelId="{5D91AB14-4FE3-4534-B45C-D1E8E35A8747}" type="presParOf" srcId="{0C7189C2-71E4-43F6-9EA1-2BFFB3AF224B}" destId="{6DED43D4-2D87-484D-8B18-9F67D9F8530E}" srcOrd="5" destOrd="0" presId="urn:microsoft.com/office/officeart/2005/8/layout/orgChart1"/>
    <dgm:cxn modelId="{B591C4F6-6DEF-4A8B-BACA-23B242297866}" type="presParOf" srcId="{6DED43D4-2D87-484D-8B18-9F67D9F8530E}" destId="{EC026701-0DB5-4BCD-998C-1310E1E397F5}" srcOrd="0" destOrd="0" presId="urn:microsoft.com/office/officeart/2005/8/layout/orgChart1"/>
    <dgm:cxn modelId="{D8E04736-61F6-45CC-80DE-F8A99B82016E}" type="presParOf" srcId="{EC026701-0DB5-4BCD-998C-1310E1E397F5}" destId="{B906F924-0ADA-4C8C-8042-57965259B601}" srcOrd="0" destOrd="0" presId="urn:microsoft.com/office/officeart/2005/8/layout/orgChart1"/>
    <dgm:cxn modelId="{84FDE8EA-E16B-4F33-A21A-CE037C23EB0D}" type="presParOf" srcId="{EC026701-0DB5-4BCD-998C-1310E1E397F5}" destId="{F96E3205-58A6-46EC-9601-3C98C431AD42}" srcOrd="1" destOrd="0" presId="urn:microsoft.com/office/officeart/2005/8/layout/orgChart1"/>
    <dgm:cxn modelId="{1C0454A1-39EE-42F1-9CED-480841B2A603}" type="presParOf" srcId="{6DED43D4-2D87-484D-8B18-9F67D9F8530E}" destId="{D0D53A34-70B5-4DA9-B689-4F8483920401}" srcOrd="1" destOrd="0" presId="urn:microsoft.com/office/officeart/2005/8/layout/orgChart1"/>
    <dgm:cxn modelId="{960A9C85-A159-4591-BA71-DB9168C9FF17}" type="presParOf" srcId="{6DED43D4-2D87-484D-8B18-9F67D9F8530E}" destId="{420A4E0B-28F4-4AFE-BA6E-E92038A15E2B}" srcOrd="2" destOrd="0" presId="urn:microsoft.com/office/officeart/2005/8/layout/orgChart1"/>
    <dgm:cxn modelId="{24D4BC17-1459-4126-8D19-035E70DC7D17}" type="presParOf" srcId="{972530E9-E383-4A7E-A7E4-298E99674AC6}" destId="{4DE3EA3A-B834-48DB-BBFD-67CEB0133CDE}" srcOrd="2" destOrd="0" presId="urn:microsoft.com/office/officeart/2005/8/layout/orgChart1"/>
    <dgm:cxn modelId="{6047DD8D-0AE9-47B6-8788-C22860F0A5F7}" type="presParOf" srcId="{4DE3EA3A-B834-48DB-BBFD-67CEB0133CDE}" destId="{80496F5C-3939-42A4-AD1B-4AEF126C871E}" srcOrd="0" destOrd="0" presId="urn:microsoft.com/office/officeart/2005/8/layout/orgChart1"/>
    <dgm:cxn modelId="{9D46C6D3-BDE0-47AF-ADD3-7B503DD552B5}" type="presParOf" srcId="{4DE3EA3A-B834-48DB-BBFD-67CEB0133CDE}" destId="{8A424D02-EA46-4B2F-8643-D7919A0D5293}" srcOrd="1" destOrd="0" presId="urn:microsoft.com/office/officeart/2005/8/layout/orgChart1"/>
    <dgm:cxn modelId="{398C8AAE-E487-4762-AC06-B87873FED2AC}" type="presParOf" srcId="{8A424D02-EA46-4B2F-8643-D7919A0D5293}" destId="{0A252ADD-A0F2-4BE4-A0E8-AB89911B9B83}" srcOrd="0" destOrd="0" presId="urn:microsoft.com/office/officeart/2005/8/layout/orgChart1"/>
    <dgm:cxn modelId="{CCF6B905-9795-40C7-BF61-4F73AEA7891B}" type="presParOf" srcId="{0A252ADD-A0F2-4BE4-A0E8-AB89911B9B83}" destId="{40264160-BC50-46A1-B991-46F30234C73A}" srcOrd="0" destOrd="0" presId="urn:microsoft.com/office/officeart/2005/8/layout/orgChart1"/>
    <dgm:cxn modelId="{D48B1EAC-196B-4069-BD5C-C37B4D2D7B1D}" type="presParOf" srcId="{0A252ADD-A0F2-4BE4-A0E8-AB89911B9B83}" destId="{3595F4EA-077F-4AD8-89A5-599C2C8ED066}" srcOrd="1" destOrd="0" presId="urn:microsoft.com/office/officeart/2005/8/layout/orgChart1"/>
    <dgm:cxn modelId="{383935C0-832F-4119-AAA1-4B221EC20EB2}" type="presParOf" srcId="{8A424D02-EA46-4B2F-8643-D7919A0D5293}" destId="{7FE044E6-EEDB-4326-8FAF-07DF01B1AF7C}" srcOrd="1" destOrd="0" presId="urn:microsoft.com/office/officeart/2005/8/layout/orgChart1"/>
    <dgm:cxn modelId="{128414DD-C936-49F7-B142-77E5297D84A3}" type="presParOf" srcId="{8A424D02-EA46-4B2F-8643-D7919A0D5293}" destId="{4880CC42-AC2C-4F4C-83C6-B4C4DBF6E798}" srcOrd="2" destOrd="0" presId="urn:microsoft.com/office/officeart/2005/8/layout/orgChart1"/>
    <dgm:cxn modelId="{B1E70DD3-8109-4A95-96EC-A6127773DF02}" type="presParOf" srcId="{4DE3EA3A-B834-48DB-BBFD-67CEB0133CDE}" destId="{94D0CD59-1553-433B-BBF6-0F322FCC98B9}" srcOrd="2" destOrd="0" presId="urn:microsoft.com/office/officeart/2005/8/layout/orgChart1"/>
    <dgm:cxn modelId="{F44F75E5-F2AD-480F-A1F6-408631FDD8C3}" type="presParOf" srcId="{4DE3EA3A-B834-48DB-BBFD-67CEB0133CDE}" destId="{07AA2DBC-985B-4581-A520-D8C98F11407B}" srcOrd="3" destOrd="0" presId="urn:microsoft.com/office/officeart/2005/8/layout/orgChart1"/>
    <dgm:cxn modelId="{4C048528-1475-41A8-8C4D-E5E130ED8FD3}" type="presParOf" srcId="{07AA2DBC-985B-4581-A520-D8C98F11407B}" destId="{F6BC5B94-EAA0-4B85-9610-DDC94BC5A99C}" srcOrd="0" destOrd="0" presId="urn:microsoft.com/office/officeart/2005/8/layout/orgChart1"/>
    <dgm:cxn modelId="{0662E738-B452-4A39-B20D-AF1B4036878B}" type="presParOf" srcId="{F6BC5B94-EAA0-4B85-9610-DDC94BC5A99C}" destId="{6E39E663-2F2D-4EEF-A953-6D48952012C0}" srcOrd="0" destOrd="0" presId="urn:microsoft.com/office/officeart/2005/8/layout/orgChart1"/>
    <dgm:cxn modelId="{0328896B-A1E5-41C4-9388-8AC3F9C7FABF}" type="presParOf" srcId="{F6BC5B94-EAA0-4B85-9610-DDC94BC5A99C}" destId="{21F10E76-86E0-40CD-97AA-4094BD85205A}" srcOrd="1" destOrd="0" presId="urn:microsoft.com/office/officeart/2005/8/layout/orgChart1"/>
    <dgm:cxn modelId="{9D3E294D-735F-49DA-AA80-35854BFF2E1C}" type="presParOf" srcId="{07AA2DBC-985B-4581-A520-D8C98F11407B}" destId="{9DFDC7A5-5B1A-4470-8C25-1B3D88823AB1}" srcOrd="1" destOrd="0" presId="urn:microsoft.com/office/officeart/2005/8/layout/orgChart1"/>
    <dgm:cxn modelId="{6DFD396E-EF67-4235-A890-ADD8115B23A4}" type="presParOf" srcId="{07AA2DBC-985B-4581-A520-D8C98F11407B}" destId="{6C4E1294-4018-46CD-8398-419275EA07A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1CA759-465F-4202-B8DC-66B26D67CFD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341AB0D-2043-42D2-ABF7-DCC7088509E7}">
      <dgm:prSet/>
      <dgm:spPr/>
      <dgm:t>
        <a:bodyPr/>
        <a:lstStyle/>
        <a:p>
          <a:r>
            <a:rPr lang="en-US" b="1" dirty="0">
              <a:solidFill>
                <a:schemeClr val="tx1"/>
              </a:solidFill>
            </a:rPr>
            <a:t>Try to write out the entire words first before using an acronym:</a:t>
          </a:r>
          <a:endParaRPr lang="en-US" dirty="0">
            <a:solidFill>
              <a:schemeClr val="tx1"/>
            </a:solidFill>
          </a:endParaRPr>
        </a:p>
      </dgm:t>
    </dgm:pt>
    <dgm:pt modelId="{8C851B98-A3C4-4FB2-B05F-A2322ED341FC}" type="parTrans" cxnId="{6B83679D-6777-43C2-ADAB-77E04175D446}">
      <dgm:prSet/>
      <dgm:spPr/>
      <dgm:t>
        <a:bodyPr/>
        <a:lstStyle/>
        <a:p>
          <a:endParaRPr lang="en-US"/>
        </a:p>
      </dgm:t>
    </dgm:pt>
    <dgm:pt modelId="{CFCEFA48-469A-41BB-BEB0-09B559301ECE}" type="sibTrans" cxnId="{6B83679D-6777-43C2-ADAB-77E04175D446}">
      <dgm:prSet/>
      <dgm:spPr/>
      <dgm:t>
        <a:bodyPr/>
        <a:lstStyle/>
        <a:p>
          <a:endParaRPr lang="en-US"/>
        </a:p>
      </dgm:t>
    </dgm:pt>
    <dgm:pt modelId="{465D2FDC-8302-404E-BDBF-DEF34CD50941}">
      <dgm:prSet/>
      <dgm:spPr/>
      <dgm:t>
        <a:bodyPr/>
        <a:lstStyle/>
        <a:p>
          <a:r>
            <a:rPr lang="en-US" dirty="0"/>
            <a:t>Southern University of Science and Technology (SUSTech)</a:t>
          </a:r>
        </a:p>
      </dgm:t>
    </dgm:pt>
    <dgm:pt modelId="{266627DC-C904-45AD-A177-3B736C96832D}" type="parTrans" cxnId="{233E8695-D352-4C11-8631-C20B4B7DB07C}">
      <dgm:prSet/>
      <dgm:spPr/>
      <dgm:t>
        <a:bodyPr/>
        <a:lstStyle/>
        <a:p>
          <a:endParaRPr lang="en-US"/>
        </a:p>
      </dgm:t>
    </dgm:pt>
    <dgm:pt modelId="{0BC029DD-BC67-428F-8ABE-2F545307AF23}" type="sibTrans" cxnId="{233E8695-D352-4C11-8631-C20B4B7DB07C}">
      <dgm:prSet/>
      <dgm:spPr/>
      <dgm:t>
        <a:bodyPr/>
        <a:lstStyle/>
        <a:p>
          <a:endParaRPr lang="en-US"/>
        </a:p>
      </dgm:t>
    </dgm:pt>
    <dgm:pt modelId="{485BADEB-4F84-4A77-A1E2-2F45A66D6143}">
      <dgm:prSet/>
      <dgm:spPr/>
      <dgm:t>
        <a:bodyPr/>
        <a:lstStyle/>
        <a:p>
          <a:r>
            <a:rPr lang="en-US" dirty="0"/>
            <a:t>Test of English as a Foreign Language (TOEFL)</a:t>
          </a:r>
        </a:p>
      </dgm:t>
    </dgm:pt>
    <dgm:pt modelId="{3716E688-F346-43BA-AF02-4097B87FAF1C}" type="parTrans" cxnId="{085EEA82-312D-4B75-844F-3D2FB564BF0C}">
      <dgm:prSet/>
      <dgm:spPr/>
      <dgm:t>
        <a:bodyPr/>
        <a:lstStyle/>
        <a:p>
          <a:endParaRPr lang="en-US"/>
        </a:p>
      </dgm:t>
    </dgm:pt>
    <dgm:pt modelId="{7D6CD3A8-00D1-4DA7-812F-82A801C2848D}" type="sibTrans" cxnId="{085EEA82-312D-4B75-844F-3D2FB564BF0C}">
      <dgm:prSet/>
      <dgm:spPr/>
      <dgm:t>
        <a:bodyPr/>
        <a:lstStyle/>
        <a:p>
          <a:endParaRPr lang="en-US"/>
        </a:p>
      </dgm:t>
    </dgm:pt>
    <dgm:pt modelId="{56D108BD-457A-4231-8805-5E201E32FDC5}" type="pres">
      <dgm:prSet presAssocID="{341CA759-465F-4202-B8DC-66B26D67CFD4}" presName="linear" presStyleCnt="0">
        <dgm:presLayoutVars>
          <dgm:animLvl val="lvl"/>
          <dgm:resizeHandles val="exact"/>
        </dgm:presLayoutVars>
      </dgm:prSet>
      <dgm:spPr/>
    </dgm:pt>
    <dgm:pt modelId="{5D2BA5A3-9CB8-4EE1-A9BC-9E70B514BFEA}" type="pres">
      <dgm:prSet presAssocID="{7341AB0D-2043-42D2-ABF7-DCC7088509E7}" presName="parentText" presStyleLbl="node1" presStyleIdx="0" presStyleCnt="3">
        <dgm:presLayoutVars>
          <dgm:chMax val="0"/>
          <dgm:bulletEnabled val="1"/>
        </dgm:presLayoutVars>
      </dgm:prSet>
      <dgm:spPr/>
    </dgm:pt>
    <dgm:pt modelId="{B8A8B7FB-9720-46DC-A154-F5C3D985EBB3}" type="pres">
      <dgm:prSet presAssocID="{CFCEFA48-469A-41BB-BEB0-09B559301ECE}" presName="spacer" presStyleCnt="0"/>
      <dgm:spPr/>
    </dgm:pt>
    <dgm:pt modelId="{89524E0D-080B-4873-86CD-43A98C4005D4}" type="pres">
      <dgm:prSet presAssocID="{465D2FDC-8302-404E-BDBF-DEF34CD50941}" presName="parentText" presStyleLbl="node1" presStyleIdx="1" presStyleCnt="3" custLinFactY="18939" custLinFactNeighborX="78" custLinFactNeighborY="100000">
        <dgm:presLayoutVars>
          <dgm:chMax val="0"/>
          <dgm:bulletEnabled val="1"/>
        </dgm:presLayoutVars>
      </dgm:prSet>
      <dgm:spPr/>
    </dgm:pt>
    <dgm:pt modelId="{629E488F-FC12-4852-B181-3E1E90F5E91C}" type="pres">
      <dgm:prSet presAssocID="{0BC029DD-BC67-428F-8ABE-2F545307AF23}" presName="spacer" presStyleCnt="0"/>
      <dgm:spPr/>
    </dgm:pt>
    <dgm:pt modelId="{7F3969BE-CD89-4E45-A040-F3FDCACEFEC9}" type="pres">
      <dgm:prSet presAssocID="{485BADEB-4F84-4A77-A1E2-2F45A66D6143}" presName="parentText" presStyleLbl="node1" presStyleIdx="2" presStyleCnt="3" custLinFactY="62957" custLinFactNeighborX="12485" custLinFactNeighborY="100000">
        <dgm:presLayoutVars>
          <dgm:chMax val="0"/>
          <dgm:bulletEnabled val="1"/>
        </dgm:presLayoutVars>
      </dgm:prSet>
      <dgm:spPr/>
    </dgm:pt>
  </dgm:ptLst>
  <dgm:cxnLst>
    <dgm:cxn modelId="{F5AB743B-2979-46D9-866E-B9AA6FCCE135}" type="presOf" srcId="{485BADEB-4F84-4A77-A1E2-2F45A66D6143}" destId="{7F3969BE-CD89-4E45-A040-F3FDCACEFEC9}" srcOrd="0" destOrd="0" presId="urn:microsoft.com/office/officeart/2005/8/layout/vList2"/>
    <dgm:cxn modelId="{F2D39F66-E3B7-419E-985E-F49B8D7E6197}" type="presOf" srcId="{465D2FDC-8302-404E-BDBF-DEF34CD50941}" destId="{89524E0D-080B-4873-86CD-43A98C4005D4}" srcOrd="0" destOrd="0" presId="urn:microsoft.com/office/officeart/2005/8/layout/vList2"/>
    <dgm:cxn modelId="{D3CC3450-F383-4285-9CB4-07BFE540301F}" type="presOf" srcId="{7341AB0D-2043-42D2-ABF7-DCC7088509E7}" destId="{5D2BA5A3-9CB8-4EE1-A9BC-9E70B514BFEA}" srcOrd="0" destOrd="0" presId="urn:microsoft.com/office/officeart/2005/8/layout/vList2"/>
    <dgm:cxn modelId="{085EEA82-312D-4B75-844F-3D2FB564BF0C}" srcId="{341CA759-465F-4202-B8DC-66B26D67CFD4}" destId="{485BADEB-4F84-4A77-A1E2-2F45A66D6143}" srcOrd="2" destOrd="0" parTransId="{3716E688-F346-43BA-AF02-4097B87FAF1C}" sibTransId="{7D6CD3A8-00D1-4DA7-812F-82A801C2848D}"/>
    <dgm:cxn modelId="{233E8695-D352-4C11-8631-C20B4B7DB07C}" srcId="{341CA759-465F-4202-B8DC-66B26D67CFD4}" destId="{465D2FDC-8302-404E-BDBF-DEF34CD50941}" srcOrd="1" destOrd="0" parTransId="{266627DC-C904-45AD-A177-3B736C96832D}" sibTransId="{0BC029DD-BC67-428F-8ABE-2F545307AF23}"/>
    <dgm:cxn modelId="{6B83679D-6777-43C2-ADAB-77E04175D446}" srcId="{341CA759-465F-4202-B8DC-66B26D67CFD4}" destId="{7341AB0D-2043-42D2-ABF7-DCC7088509E7}" srcOrd="0" destOrd="0" parTransId="{8C851B98-A3C4-4FB2-B05F-A2322ED341FC}" sibTransId="{CFCEFA48-469A-41BB-BEB0-09B559301ECE}"/>
    <dgm:cxn modelId="{49947CEC-EA5D-4791-9407-C70A449F3145}" type="presOf" srcId="{341CA759-465F-4202-B8DC-66B26D67CFD4}" destId="{56D108BD-457A-4231-8805-5E201E32FDC5}" srcOrd="0" destOrd="0" presId="urn:microsoft.com/office/officeart/2005/8/layout/vList2"/>
    <dgm:cxn modelId="{F40A4FDB-D48B-49B8-8DED-9C008E7DE54B}" type="presParOf" srcId="{56D108BD-457A-4231-8805-5E201E32FDC5}" destId="{5D2BA5A3-9CB8-4EE1-A9BC-9E70B514BFEA}" srcOrd="0" destOrd="0" presId="urn:microsoft.com/office/officeart/2005/8/layout/vList2"/>
    <dgm:cxn modelId="{3FEEA2E6-818C-4A88-AB15-7A04D0EF1196}" type="presParOf" srcId="{56D108BD-457A-4231-8805-5E201E32FDC5}" destId="{B8A8B7FB-9720-46DC-A154-F5C3D985EBB3}" srcOrd="1" destOrd="0" presId="urn:microsoft.com/office/officeart/2005/8/layout/vList2"/>
    <dgm:cxn modelId="{312643E1-AD77-470B-820D-CE377136012C}" type="presParOf" srcId="{56D108BD-457A-4231-8805-5E201E32FDC5}" destId="{89524E0D-080B-4873-86CD-43A98C4005D4}" srcOrd="2" destOrd="0" presId="urn:microsoft.com/office/officeart/2005/8/layout/vList2"/>
    <dgm:cxn modelId="{A21DC6A8-78FD-4888-BB4E-9E703550EE86}" type="presParOf" srcId="{56D108BD-457A-4231-8805-5E201E32FDC5}" destId="{629E488F-FC12-4852-B181-3E1E90F5E91C}" srcOrd="3" destOrd="0" presId="urn:microsoft.com/office/officeart/2005/8/layout/vList2"/>
    <dgm:cxn modelId="{92F51C52-6B60-47F2-8DC1-975B0A0CEEF0}" type="presParOf" srcId="{56D108BD-457A-4231-8805-5E201E32FDC5}" destId="{7F3969BE-CD89-4E45-A040-F3FDCACEFEC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396F9-29A6-4928-B3F2-09DBA50BCF70}">
      <dsp:nvSpPr>
        <dsp:cNvPr id="0" name=""/>
        <dsp:cNvSpPr/>
      </dsp:nvSpPr>
      <dsp:spPr>
        <a:xfrm>
          <a:off x="0" y="2001"/>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34DF5-A5B9-451C-9C86-48F2391CF349}">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9E46A5-DAB9-4046-89BE-9A352F837D01}">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2222500">
            <a:lnSpc>
              <a:spcPct val="100000"/>
            </a:lnSpc>
            <a:spcBef>
              <a:spcPct val="0"/>
            </a:spcBef>
            <a:spcAft>
              <a:spcPct val="35000"/>
            </a:spcAft>
            <a:buNone/>
          </a:pPr>
          <a:r>
            <a:rPr lang="en-US" sz="5000" b="1" kern="1200" dirty="0"/>
            <a:t>Essay</a:t>
          </a:r>
        </a:p>
      </dsp:txBody>
      <dsp:txXfrm>
        <a:off x="1171823" y="2001"/>
        <a:ext cx="5520990" cy="1014565"/>
      </dsp:txXfrm>
    </dsp:sp>
    <dsp:sp modelId="{8E7F2B59-9CD2-4B45-A9F4-FA3C58C20D47}">
      <dsp:nvSpPr>
        <dsp:cNvPr id="0" name=""/>
        <dsp:cNvSpPr/>
      </dsp:nvSpPr>
      <dsp:spPr>
        <a:xfrm>
          <a:off x="0" y="1270208"/>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39F17-A4E7-4D8C-B40E-5D3E7CD89E11}">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286646-998E-466F-A664-3F70F59A47EC}">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2222500">
            <a:lnSpc>
              <a:spcPct val="100000"/>
            </a:lnSpc>
            <a:spcBef>
              <a:spcPct val="0"/>
            </a:spcBef>
            <a:spcAft>
              <a:spcPct val="35000"/>
            </a:spcAft>
            <a:buNone/>
          </a:pPr>
          <a:r>
            <a:rPr lang="en-US" sz="5000" b="1" kern="1200" dirty="0"/>
            <a:t>Email </a:t>
          </a:r>
        </a:p>
      </dsp:txBody>
      <dsp:txXfrm>
        <a:off x="1171823" y="1270208"/>
        <a:ext cx="5520990" cy="1014565"/>
      </dsp:txXfrm>
    </dsp:sp>
    <dsp:sp modelId="{BBD7A511-B77A-4A5D-9B2A-9814C259B032}">
      <dsp:nvSpPr>
        <dsp:cNvPr id="0" name=""/>
        <dsp:cNvSpPr/>
      </dsp:nvSpPr>
      <dsp:spPr>
        <a:xfrm>
          <a:off x="0" y="2538415"/>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F4A0A-8DC5-4B1F-95FF-5553FA688C97}">
      <dsp:nvSpPr>
        <dsp:cNvPr id="0" name=""/>
        <dsp:cNvSpPr/>
      </dsp:nvSpPr>
      <dsp:spPr>
        <a:xfrm>
          <a:off x="306906" y="2766692"/>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361402-6850-4969-B272-8231F5C9F801}">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2222500">
            <a:lnSpc>
              <a:spcPct val="100000"/>
            </a:lnSpc>
            <a:spcBef>
              <a:spcPct val="0"/>
            </a:spcBef>
            <a:spcAft>
              <a:spcPct val="35000"/>
            </a:spcAft>
            <a:buNone/>
          </a:pPr>
          <a:r>
            <a:rPr lang="en-US" sz="5000" b="1" kern="1200" dirty="0"/>
            <a:t>Text</a:t>
          </a:r>
        </a:p>
      </dsp:txBody>
      <dsp:txXfrm>
        <a:off x="1171823" y="2538415"/>
        <a:ext cx="5520990" cy="1014565"/>
      </dsp:txXfrm>
    </dsp:sp>
    <dsp:sp modelId="{90434B7F-6D84-41E6-AD0F-4B8E5ED8C1B4}">
      <dsp:nvSpPr>
        <dsp:cNvPr id="0" name=""/>
        <dsp:cNvSpPr/>
      </dsp:nvSpPr>
      <dsp:spPr>
        <a:xfrm>
          <a:off x="0" y="3797745"/>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6242A-D5FE-479F-8038-A09BE2815AD2}">
      <dsp:nvSpPr>
        <dsp:cNvPr id="0" name=""/>
        <dsp:cNvSpPr/>
      </dsp:nvSpPr>
      <dsp:spPr>
        <a:xfrm>
          <a:off x="306906" y="4034899"/>
          <a:ext cx="558011" cy="558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121A8-8A5D-42B7-8DDD-F7DEB4C03609}">
      <dsp:nvSpPr>
        <dsp:cNvPr id="0" name=""/>
        <dsp:cNvSpPr/>
      </dsp:nvSpPr>
      <dsp:spPr>
        <a:xfrm>
          <a:off x="1171823" y="3806622"/>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endParaRPr lang="en-US" sz="2200" kern="1200"/>
        </a:p>
      </dsp:txBody>
      <dsp:txXfrm>
        <a:off x="1171823" y="3806622"/>
        <a:ext cx="5520990" cy="1014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541FD-BC6E-429D-8D41-04841A29BBA1}">
      <dsp:nvSpPr>
        <dsp:cNvPr id="0" name=""/>
        <dsp:cNvSpPr/>
      </dsp:nvSpPr>
      <dsp:spPr>
        <a:xfrm>
          <a:off x="0" y="4166657"/>
          <a:ext cx="2587840" cy="136759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047" tIns="213360" rIns="184047"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Informal</a:t>
          </a:r>
        </a:p>
      </dsp:txBody>
      <dsp:txXfrm>
        <a:off x="0" y="4166657"/>
        <a:ext cx="2587840" cy="1367590"/>
      </dsp:txXfrm>
    </dsp:sp>
    <dsp:sp modelId="{BFE5BDAF-605F-4BB7-A4A3-CD9E4D1B088F}">
      <dsp:nvSpPr>
        <dsp:cNvPr id="0" name=""/>
        <dsp:cNvSpPr/>
      </dsp:nvSpPr>
      <dsp:spPr>
        <a:xfrm>
          <a:off x="2587840" y="4166657"/>
          <a:ext cx="7763522" cy="136759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81" tIns="635000" rIns="157481" bIns="635000" numCol="1" spcCol="1270" anchor="ctr" anchorCtr="0">
          <a:noAutofit/>
        </a:bodyPr>
        <a:lstStyle/>
        <a:p>
          <a:pPr marL="0" lvl="0" indent="0" algn="l" defTabSz="2222500">
            <a:lnSpc>
              <a:spcPct val="90000"/>
            </a:lnSpc>
            <a:spcBef>
              <a:spcPct val="0"/>
            </a:spcBef>
            <a:spcAft>
              <a:spcPct val="35000"/>
            </a:spcAft>
            <a:buNone/>
          </a:pPr>
          <a:r>
            <a:rPr lang="en-US" sz="5000" b="1" kern="1200" dirty="0"/>
            <a:t>Dear</a:t>
          </a:r>
        </a:p>
        <a:p>
          <a:pPr marL="0" lvl="0" indent="0" algn="l" defTabSz="2222500">
            <a:lnSpc>
              <a:spcPct val="90000"/>
            </a:lnSpc>
            <a:spcBef>
              <a:spcPct val="0"/>
            </a:spcBef>
            <a:spcAft>
              <a:spcPct val="35000"/>
            </a:spcAft>
            <a:buNone/>
          </a:pPr>
          <a:r>
            <a:rPr lang="en-US" sz="5000" b="1" kern="1200" dirty="0"/>
            <a:t>First Name</a:t>
          </a:r>
        </a:p>
      </dsp:txBody>
      <dsp:txXfrm>
        <a:off x="2587840" y="4166657"/>
        <a:ext cx="7763522" cy="1367590"/>
      </dsp:txXfrm>
    </dsp:sp>
    <dsp:sp modelId="{6F3D8972-C83E-43E2-B873-9BDA36DE8BF1}">
      <dsp:nvSpPr>
        <dsp:cNvPr id="0" name=""/>
        <dsp:cNvSpPr/>
      </dsp:nvSpPr>
      <dsp:spPr>
        <a:xfrm rot="10800000">
          <a:off x="0" y="2083817"/>
          <a:ext cx="2587840" cy="2103353"/>
        </a:xfrm>
        <a:prstGeom prst="upArrowCallout">
          <a:avLst>
            <a:gd name="adj1" fmla="val 5000"/>
            <a:gd name="adj2" fmla="val 10000"/>
            <a:gd name="adj3" fmla="val 15000"/>
            <a:gd name="adj4" fmla="val 64977"/>
          </a:avLst>
        </a:prstGeom>
        <a:solidFill>
          <a:schemeClr val="accent5">
            <a:hueOff val="-1307943"/>
            <a:satOff val="7781"/>
            <a:lumOff val="3137"/>
            <a:alphaOff val="0"/>
          </a:schemeClr>
        </a:solidFill>
        <a:ln w="19050" cap="rnd" cmpd="sng" algn="ctr">
          <a:solidFill>
            <a:schemeClr val="accent5">
              <a:hueOff val="-1307943"/>
              <a:satOff val="7781"/>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047" tIns="213360" rIns="184047"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Personal</a:t>
          </a:r>
        </a:p>
      </dsp:txBody>
      <dsp:txXfrm rot="-10800000">
        <a:off x="0" y="2083817"/>
        <a:ext cx="2587840" cy="1367179"/>
      </dsp:txXfrm>
    </dsp:sp>
    <dsp:sp modelId="{0C027F08-3593-4DFE-9C0C-4C210183EDF1}">
      <dsp:nvSpPr>
        <dsp:cNvPr id="0" name=""/>
        <dsp:cNvSpPr/>
      </dsp:nvSpPr>
      <dsp:spPr>
        <a:xfrm>
          <a:off x="2587840" y="2083817"/>
          <a:ext cx="7763522" cy="1367179"/>
        </a:xfrm>
        <a:prstGeom prst="rect">
          <a:avLst/>
        </a:prstGeom>
        <a:solidFill>
          <a:schemeClr val="accent5">
            <a:tint val="40000"/>
            <a:alpha val="90000"/>
            <a:hueOff val="-957632"/>
            <a:satOff val="10105"/>
            <a:lumOff val="999"/>
            <a:alphaOff val="0"/>
          </a:schemeClr>
        </a:solidFill>
        <a:ln w="19050" cap="rnd" cmpd="sng" algn="ctr">
          <a:solidFill>
            <a:schemeClr val="accent5">
              <a:tint val="40000"/>
              <a:alpha val="90000"/>
              <a:hueOff val="-957632"/>
              <a:satOff val="10105"/>
              <a:lumOff val="9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81" tIns="635000" rIns="157481" bIns="635000" numCol="1" spcCol="1270" anchor="ctr" anchorCtr="0">
          <a:noAutofit/>
        </a:bodyPr>
        <a:lstStyle/>
        <a:p>
          <a:pPr marL="0" lvl="0" indent="0" algn="l" defTabSz="2222500">
            <a:lnSpc>
              <a:spcPct val="90000"/>
            </a:lnSpc>
            <a:spcBef>
              <a:spcPct val="0"/>
            </a:spcBef>
            <a:spcAft>
              <a:spcPct val="35000"/>
            </a:spcAft>
            <a:buNone/>
          </a:pPr>
          <a:r>
            <a:rPr lang="en-US" sz="5000" b="1" kern="1200" dirty="0"/>
            <a:t>Mrs.</a:t>
          </a:r>
        </a:p>
        <a:p>
          <a:pPr marL="0" lvl="0" indent="0" algn="l" defTabSz="2222500">
            <a:lnSpc>
              <a:spcPct val="90000"/>
            </a:lnSpc>
            <a:spcBef>
              <a:spcPct val="0"/>
            </a:spcBef>
            <a:spcAft>
              <a:spcPct val="35000"/>
            </a:spcAft>
            <a:buNone/>
          </a:pPr>
          <a:r>
            <a:rPr lang="en-US" sz="5000" b="1" kern="1200" dirty="0"/>
            <a:t>Ms.</a:t>
          </a:r>
        </a:p>
      </dsp:txBody>
      <dsp:txXfrm>
        <a:off x="2587840" y="2083817"/>
        <a:ext cx="7763522" cy="1367179"/>
      </dsp:txXfrm>
    </dsp:sp>
    <dsp:sp modelId="{DE479C0F-4C96-4834-A0CB-D03FA0E99DB4}">
      <dsp:nvSpPr>
        <dsp:cNvPr id="0" name=""/>
        <dsp:cNvSpPr/>
      </dsp:nvSpPr>
      <dsp:spPr>
        <a:xfrm rot="10800000">
          <a:off x="0" y="978"/>
          <a:ext cx="2587840" cy="2103353"/>
        </a:xfrm>
        <a:prstGeom prst="upArrowCallout">
          <a:avLst>
            <a:gd name="adj1" fmla="val 5000"/>
            <a:gd name="adj2" fmla="val 10000"/>
            <a:gd name="adj3" fmla="val 15000"/>
            <a:gd name="adj4" fmla="val 64977"/>
          </a:avLst>
        </a:prstGeom>
        <a:solidFill>
          <a:schemeClr val="accent5">
            <a:hueOff val="-2615887"/>
            <a:satOff val="15563"/>
            <a:lumOff val="6274"/>
            <a:alphaOff val="0"/>
          </a:schemeClr>
        </a:solidFill>
        <a:ln w="19050" cap="rnd" cmpd="sng" algn="ctr">
          <a:solidFill>
            <a:schemeClr val="accent5">
              <a:hueOff val="-2615887"/>
              <a:satOff val="1556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047" tIns="213360" rIns="184047"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Professional</a:t>
          </a:r>
        </a:p>
      </dsp:txBody>
      <dsp:txXfrm rot="-10800000">
        <a:off x="0" y="978"/>
        <a:ext cx="2587840" cy="1367179"/>
      </dsp:txXfrm>
    </dsp:sp>
    <dsp:sp modelId="{EF291630-9597-410A-9127-1253ADF0AC0B}">
      <dsp:nvSpPr>
        <dsp:cNvPr id="0" name=""/>
        <dsp:cNvSpPr/>
      </dsp:nvSpPr>
      <dsp:spPr>
        <a:xfrm>
          <a:off x="2587840" y="978"/>
          <a:ext cx="7763522" cy="1367179"/>
        </a:xfrm>
        <a:prstGeom prst="rect">
          <a:avLst/>
        </a:prstGeom>
        <a:solidFill>
          <a:schemeClr val="accent5">
            <a:tint val="40000"/>
            <a:alpha val="90000"/>
            <a:hueOff val="-1915263"/>
            <a:satOff val="20210"/>
            <a:lumOff val="1998"/>
            <a:alphaOff val="0"/>
          </a:schemeClr>
        </a:solidFill>
        <a:ln w="19050" cap="rnd" cmpd="sng" algn="ctr">
          <a:solidFill>
            <a:schemeClr val="accent5">
              <a:tint val="40000"/>
              <a:alpha val="90000"/>
              <a:hueOff val="-1915263"/>
              <a:satOff val="20210"/>
              <a:lumOff val="19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81" tIns="635000" rIns="157481" bIns="635000" numCol="1" spcCol="1270" anchor="ctr" anchorCtr="0">
          <a:noAutofit/>
        </a:bodyPr>
        <a:lstStyle/>
        <a:p>
          <a:pPr marL="0" lvl="0" indent="0" algn="l" defTabSz="2222500">
            <a:lnSpc>
              <a:spcPct val="90000"/>
            </a:lnSpc>
            <a:spcBef>
              <a:spcPct val="0"/>
            </a:spcBef>
            <a:spcAft>
              <a:spcPct val="35000"/>
            </a:spcAft>
            <a:buNone/>
          </a:pPr>
          <a:r>
            <a:rPr lang="en-US" sz="5000" b="1" kern="1200" dirty="0"/>
            <a:t>Dr.</a:t>
          </a:r>
        </a:p>
        <a:p>
          <a:pPr marL="0" lvl="0" indent="0" algn="l" defTabSz="2222500">
            <a:lnSpc>
              <a:spcPct val="90000"/>
            </a:lnSpc>
            <a:spcBef>
              <a:spcPct val="0"/>
            </a:spcBef>
            <a:spcAft>
              <a:spcPct val="35000"/>
            </a:spcAft>
            <a:buNone/>
          </a:pPr>
          <a:r>
            <a:rPr lang="en-US" sz="5000" b="1" kern="1200" dirty="0"/>
            <a:t>Professor</a:t>
          </a:r>
        </a:p>
      </dsp:txBody>
      <dsp:txXfrm>
        <a:off x="2587840" y="978"/>
        <a:ext cx="7763522" cy="1367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0CD59-1553-433B-BBF6-0F322FCC98B9}">
      <dsp:nvSpPr>
        <dsp:cNvPr id="0" name=""/>
        <dsp:cNvSpPr/>
      </dsp:nvSpPr>
      <dsp:spPr>
        <a:xfrm>
          <a:off x="4298156" y="1011515"/>
          <a:ext cx="212100" cy="929203"/>
        </a:xfrm>
        <a:custGeom>
          <a:avLst/>
          <a:gdLst/>
          <a:ahLst/>
          <a:cxnLst/>
          <a:rect l="0" t="0" r="0" b="0"/>
          <a:pathLst>
            <a:path>
              <a:moveTo>
                <a:pt x="0" y="0"/>
              </a:moveTo>
              <a:lnTo>
                <a:pt x="0" y="929203"/>
              </a:lnTo>
              <a:lnTo>
                <a:pt x="212100" y="9292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96F5C-3939-42A4-AD1B-4AEF126C871E}">
      <dsp:nvSpPr>
        <dsp:cNvPr id="0" name=""/>
        <dsp:cNvSpPr/>
      </dsp:nvSpPr>
      <dsp:spPr>
        <a:xfrm>
          <a:off x="4086055" y="1011515"/>
          <a:ext cx="212100" cy="929203"/>
        </a:xfrm>
        <a:custGeom>
          <a:avLst/>
          <a:gdLst/>
          <a:ahLst/>
          <a:cxnLst/>
          <a:rect l="0" t="0" r="0" b="0"/>
          <a:pathLst>
            <a:path>
              <a:moveTo>
                <a:pt x="212100" y="0"/>
              </a:moveTo>
              <a:lnTo>
                <a:pt x="212100" y="929203"/>
              </a:lnTo>
              <a:lnTo>
                <a:pt x="0" y="9292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AE9D1-A561-4D5F-A381-D55824F4F172}">
      <dsp:nvSpPr>
        <dsp:cNvPr id="0" name=""/>
        <dsp:cNvSpPr/>
      </dsp:nvSpPr>
      <dsp:spPr>
        <a:xfrm>
          <a:off x="4298156" y="1011515"/>
          <a:ext cx="2444208" cy="1858406"/>
        </a:xfrm>
        <a:custGeom>
          <a:avLst/>
          <a:gdLst/>
          <a:ahLst/>
          <a:cxnLst/>
          <a:rect l="0" t="0" r="0" b="0"/>
          <a:pathLst>
            <a:path>
              <a:moveTo>
                <a:pt x="0" y="0"/>
              </a:moveTo>
              <a:lnTo>
                <a:pt x="0" y="1646306"/>
              </a:lnTo>
              <a:lnTo>
                <a:pt x="2444208" y="1646306"/>
              </a:lnTo>
              <a:lnTo>
                <a:pt x="2444208" y="18584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13096-4B67-4C26-977A-676F8D4BB697}">
      <dsp:nvSpPr>
        <dsp:cNvPr id="0" name=""/>
        <dsp:cNvSpPr/>
      </dsp:nvSpPr>
      <dsp:spPr>
        <a:xfrm>
          <a:off x="4252436" y="1011515"/>
          <a:ext cx="91440" cy="1858406"/>
        </a:xfrm>
        <a:custGeom>
          <a:avLst/>
          <a:gdLst/>
          <a:ahLst/>
          <a:cxnLst/>
          <a:rect l="0" t="0" r="0" b="0"/>
          <a:pathLst>
            <a:path>
              <a:moveTo>
                <a:pt x="45720" y="0"/>
              </a:moveTo>
              <a:lnTo>
                <a:pt x="45720" y="18584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43D15-5EB5-4D1C-AF24-9A5D8A85ED49}">
      <dsp:nvSpPr>
        <dsp:cNvPr id="0" name=""/>
        <dsp:cNvSpPr/>
      </dsp:nvSpPr>
      <dsp:spPr>
        <a:xfrm>
          <a:off x="1853947" y="1011515"/>
          <a:ext cx="2444208" cy="1858406"/>
        </a:xfrm>
        <a:custGeom>
          <a:avLst/>
          <a:gdLst/>
          <a:ahLst/>
          <a:cxnLst/>
          <a:rect l="0" t="0" r="0" b="0"/>
          <a:pathLst>
            <a:path>
              <a:moveTo>
                <a:pt x="2444208" y="0"/>
              </a:moveTo>
              <a:lnTo>
                <a:pt x="2444208" y="1646306"/>
              </a:lnTo>
              <a:lnTo>
                <a:pt x="0" y="1646306"/>
              </a:lnTo>
              <a:lnTo>
                <a:pt x="0" y="18584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87FD2-19D7-4294-8C9A-ECA931DEAAD2}">
      <dsp:nvSpPr>
        <dsp:cNvPr id="0" name=""/>
        <dsp:cNvSpPr/>
      </dsp:nvSpPr>
      <dsp:spPr>
        <a:xfrm>
          <a:off x="3288152" y="1511"/>
          <a:ext cx="2020007" cy="10100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President</a:t>
          </a:r>
        </a:p>
      </dsp:txBody>
      <dsp:txXfrm>
        <a:off x="3288152" y="1511"/>
        <a:ext cx="2020007" cy="1010003"/>
      </dsp:txXfrm>
    </dsp:sp>
    <dsp:sp modelId="{840FA14D-74E2-4104-930E-BF3EE66877A6}">
      <dsp:nvSpPr>
        <dsp:cNvPr id="0" name=""/>
        <dsp:cNvSpPr/>
      </dsp:nvSpPr>
      <dsp:spPr>
        <a:xfrm>
          <a:off x="843943" y="2869921"/>
          <a:ext cx="2020007" cy="10100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Dean</a:t>
          </a:r>
        </a:p>
      </dsp:txBody>
      <dsp:txXfrm>
        <a:off x="843943" y="2869921"/>
        <a:ext cx="2020007" cy="1010003"/>
      </dsp:txXfrm>
    </dsp:sp>
    <dsp:sp modelId="{2A913CC2-FD4C-47EC-BBF6-44D4D41947B1}">
      <dsp:nvSpPr>
        <dsp:cNvPr id="0" name=""/>
        <dsp:cNvSpPr/>
      </dsp:nvSpPr>
      <dsp:spPr>
        <a:xfrm>
          <a:off x="3288152" y="2869921"/>
          <a:ext cx="2020007" cy="10100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Director</a:t>
          </a:r>
        </a:p>
      </dsp:txBody>
      <dsp:txXfrm>
        <a:off x="3288152" y="2869921"/>
        <a:ext cx="2020007" cy="1010003"/>
      </dsp:txXfrm>
    </dsp:sp>
    <dsp:sp modelId="{B906F924-0ADA-4C8C-8042-57965259B601}">
      <dsp:nvSpPr>
        <dsp:cNvPr id="0" name=""/>
        <dsp:cNvSpPr/>
      </dsp:nvSpPr>
      <dsp:spPr>
        <a:xfrm>
          <a:off x="5732361" y="2869921"/>
          <a:ext cx="2020007" cy="10100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Assistant Director</a:t>
          </a:r>
        </a:p>
      </dsp:txBody>
      <dsp:txXfrm>
        <a:off x="5732361" y="2869921"/>
        <a:ext cx="2020007" cy="1010003"/>
      </dsp:txXfrm>
    </dsp:sp>
    <dsp:sp modelId="{40264160-BC50-46A1-B991-46F30234C73A}">
      <dsp:nvSpPr>
        <dsp:cNvPr id="0" name=""/>
        <dsp:cNvSpPr/>
      </dsp:nvSpPr>
      <dsp:spPr>
        <a:xfrm>
          <a:off x="2066047" y="1435716"/>
          <a:ext cx="2020007" cy="10100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Vice President</a:t>
          </a:r>
        </a:p>
      </dsp:txBody>
      <dsp:txXfrm>
        <a:off x="2066047" y="1435716"/>
        <a:ext cx="2020007" cy="1010003"/>
      </dsp:txXfrm>
    </dsp:sp>
    <dsp:sp modelId="{6E39E663-2F2D-4EEF-A953-6D48952012C0}">
      <dsp:nvSpPr>
        <dsp:cNvPr id="0" name=""/>
        <dsp:cNvSpPr/>
      </dsp:nvSpPr>
      <dsp:spPr>
        <a:xfrm>
          <a:off x="4510256" y="1435716"/>
          <a:ext cx="2020007" cy="10100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Provost</a:t>
          </a:r>
        </a:p>
      </dsp:txBody>
      <dsp:txXfrm>
        <a:off x="4510256" y="1435716"/>
        <a:ext cx="2020007" cy="1010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BA5A3-9CB8-4EE1-A9BC-9E70B514BFEA}">
      <dsp:nvSpPr>
        <dsp:cNvPr id="0" name=""/>
        <dsp:cNvSpPr/>
      </dsp:nvSpPr>
      <dsp:spPr>
        <a:xfrm>
          <a:off x="0" y="517062"/>
          <a:ext cx="7363204" cy="135134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Try to write out the entire words first before using an acronym:</a:t>
          </a:r>
          <a:endParaRPr lang="en-US" sz="3500" kern="1200" dirty="0">
            <a:solidFill>
              <a:schemeClr val="tx1"/>
            </a:solidFill>
          </a:endParaRPr>
        </a:p>
      </dsp:txBody>
      <dsp:txXfrm>
        <a:off x="65967" y="583029"/>
        <a:ext cx="7231270" cy="1219415"/>
      </dsp:txXfrm>
    </dsp:sp>
    <dsp:sp modelId="{89524E0D-080B-4873-86CD-43A98C4005D4}">
      <dsp:nvSpPr>
        <dsp:cNvPr id="0" name=""/>
        <dsp:cNvSpPr/>
      </dsp:nvSpPr>
      <dsp:spPr>
        <a:xfrm>
          <a:off x="0" y="2325944"/>
          <a:ext cx="7363204" cy="1351349"/>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Southern University of Science and Technology (SUSTech)</a:t>
          </a:r>
        </a:p>
      </dsp:txBody>
      <dsp:txXfrm>
        <a:off x="65967" y="2391911"/>
        <a:ext cx="7231270" cy="1219415"/>
      </dsp:txXfrm>
    </dsp:sp>
    <dsp:sp modelId="{7F3969BE-CD89-4E45-A040-F3FDCACEFEC9}">
      <dsp:nvSpPr>
        <dsp:cNvPr id="0" name=""/>
        <dsp:cNvSpPr/>
      </dsp:nvSpPr>
      <dsp:spPr>
        <a:xfrm>
          <a:off x="0" y="3938425"/>
          <a:ext cx="7363204" cy="1351349"/>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Test of English as a Foreign Language (TOEFL)</a:t>
          </a:r>
        </a:p>
      </dsp:txBody>
      <dsp:txXfrm>
        <a:off x="65967" y="4004392"/>
        <a:ext cx="7231270" cy="12194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matthewjellick.wordpress.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0A8F-71C6-46F4-AE5B-B72D3002A453}"/>
              </a:ext>
            </a:extLst>
          </p:cNvPr>
          <p:cNvSpPr>
            <a:spLocks noGrp="1"/>
          </p:cNvSpPr>
          <p:nvPr>
            <p:ph type="title"/>
          </p:nvPr>
        </p:nvSpPr>
        <p:spPr>
          <a:xfrm>
            <a:off x="5536734" y="609600"/>
            <a:ext cx="6655246" cy="1320800"/>
          </a:xfrm>
        </p:spPr>
        <p:txBody>
          <a:bodyPr>
            <a:normAutofit/>
          </a:bodyPr>
          <a:lstStyle/>
          <a:p>
            <a:r>
              <a:rPr lang="en-US" sz="4000" b="1" dirty="0">
                <a:solidFill>
                  <a:schemeClr val="tx1"/>
                </a:solidFill>
              </a:rPr>
              <a:t>“Practical Email Writing”</a:t>
            </a:r>
          </a:p>
        </p:txBody>
      </p:sp>
      <p:sp>
        <p:nvSpPr>
          <p:cNvPr id="3" name="Content Placeholder 2">
            <a:extLst>
              <a:ext uri="{FF2B5EF4-FFF2-40B4-BE49-F238E27FC236}">
                <a16:creationId xmlns:a16="http://schemas.microsoft.com/office/drawing/2014/main" id="{F5DF5F2A-90AE-4BF5-A332-B75C775EF819}"/>
              </a:ext>
            </a:extLst>
          </p:cNvPr>
          <p:cNvSpPr>
            <a:spLocks noGrp="1"/>
          </p:cNvSpPr>
          <p:nvPr>
            <p:ph idx="1"/>
          </p:nvPr>
        </p:nvSpPr>
        <p:spPr>
          <a:xfrm>
            <a:off x="5209563" y="2160589"/>
            <a:ext cx="4064439" cy="3880773"/>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Matthew Jellick</a:t>
            </a:r>
          </a:p>
          <a:p>
            <a:pPr marL="0" indent="0">
              <a:buNone/>
            </a:pPr>
            <a:r>
              <a:rPr lang="en-US" b="1" dirty="0"/>
              <a:t>Assistant Director</a:t>
            </a:r>
          </a:p>
          <a:p>
            <a:pPr marL="0" indent="0">
              <a:buNone/>
            </a:pPr>
            <a:r>
              <a:rPr lang="en-US" b="1" dirty="0"/>
              <a:t>Center for Language Education</a:t>
            </a:r>
          </a:p>
          <a:p>
            <a:pPr marL="0" indent="0">
              <a:buNone/>
            </a:pPr>
            <a:endParaRPr lang="en-US" b="1" dirty="0"/>
          </a:p>
          <a:p>
            <a:pPr marL="0" indent="0">
              <a:buNone/>
            </a:pPr>
            <a:endParaRPr lang="en-US" b="1" dirty="0"/>
          </a:p>
          <a:p>
            <a:pPr marL="0" indent="0">
              <a:buNone/>
            </a:pPr>
            <a:endParaRPr lang="en-US" dirty="0"/>
          </a:p>
        </p:txBody>
      </p:sp>
      <p:pic>
        <p:nvPicPr>
          <p:cNvPr id="6" name="Picture 4" descr="Working space background">
            <a:extLst>
              <a:ext uri="{FF2B5EF4-FFF2-40B4-BE49-F238E27FC236}">
                <a16:creationId xmlns:a16="http://schemas.microsoft.com/office/drawing/2014/main" id="{64D5F707-FC00-43B7-8E76-8C7A4B611E71}"/>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969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28C9-0053-463B-B23A-2D97495C3B7C}"/>
              </a:ext>
            </a:extLst>
          </p:cNvPr>
          <p:cNvSpPr>
            <a:spLocks noGrp="1"/>
          </p:cNvSpPr>
          <p:nvPr>
            <p:ph type="title"/>
          </p:nvPr>
        </p:nvSpPr>
        <p:spPr/>
        <p:txBody>
          <a:bodyPr>
            <a:normAutofit/>
          </a:bodyPr>
          <a:lstStyle/>
          <a:p>
            <a:r>
              <a:rPr lang="en-US" sz="5000" b="1" dirty="0">
                <a:solidFill>
                  <a:schemeClr val="tx1"/>
                </a:solidFill>
              </a:rPr>
              <a:t>Order of Importance</a:t>
            </a:r>
          </a:p>
        </p:txBody>
      </p:sp>
      <p:graphicFrame>
        <p:nvGraphicFramePr>
          <p:cNvPr id="4" name="Content Placeholder 3">
            <a:extLst>
              <a:ext uri="{FF2B5EF4-FFF2-40B4-BE49-F238E27FC236}">
                <a16:creationId xmlns:a16="http://schemas.microsoft.com/office/drawing/2014/main" id="{263570C5-C68F-4B5E-88ED-2061F2CF304A}"/>
              </a:ext>
            </a:extLst>
          </p:cNvPr>
          <p:cNvGraphicFramePr>
            <a:graphicFrameLocks noGrp="1"/>
          </p:cNvGraphicFramePr>
          <p:nvPr>
            <p:ph idx="1"/>
            <p:extLst>
              <p:ext uri="{D42A27DB-BD31-4B8C-83A1-F6EECF244321}">
                <p14:modId xmlns:p14="http://schemas.microsoft.com/office/powerpoint/2010/main" val="349848513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62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15A3F8B-9830-4FD5-B9AF-97AC57D71A53}"/>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5000" b="1" dirty="0">
                <a:solidFill>
                  <a:schemeClr val="tx1"/>
                </a:solidFill>
              </a:rPr>
              <a:t>Email Body</a:t>
            </a:r>
          </a:p>
        </p:txBody>
      </p:sp>
      <p:pic>
        <p:nvPicPr>
          <p:cNvPr id="7" name="Graphic 6" descr="Envelope">
            <a:extLst>
              <a:ext uri="{FF2B5EF4-FFF2-40B4-BE49-F238E27FC236}">
                <a16:creationId xmlns:a16="http://schemas.microsoft.com/office/drawing/2014/main" id="{8576B2C9-788F-466F-BBB1-B8E37A689D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0259" y="934222"/>
            <a:ext cx="3299450" cy="3299450"/>
          </a:xfrm>
          <a:prstGeom prst="rect">
            <a:avLst/>
          </a:prstGeom>
        </p:spPr>
      </p:pic>
    </p:spTree>
    <p:extLst>
      <p:ext uri="{BB962C8B-B14F-4D97-AF65-F5344CB8AC3E}">
        <p14:creationId xmlns:p14="http://schemas.microsoft.com/office/powerpoint/2010/main" val="371305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D4C-7F5B-48AC-9B3F-728B476A442C}"/>
              </a:ext>
            </a:extLst>
          </p:cNvPr>
          <p:cNvSpPr>
            <a:spLocks noGrp="1"/>
          </p:cNvSpPr>
          <p:nvPr>
            <p:ph type="title"/>
          </p:nvPr>
        </p:nvSpPr>
        <p:spPr/>
        <p:txBody>
          <a:bodyPr>
            <a:normAutofit/>
          </a:bodyPr>
          <a:lstStyle/>
          <a:p>
            <a:pPr algn="ctr"/>
            <a:r>
              <a:rPr lang="en-US" sz="5000" b="1" dirty="0">
                <a:solidFill>
                  <a:schemeClr val="tx1"/>
                </a:solidFill>
              </a:rPr>
              <a:t>What about you??</a:t>
            </a:r>
          </a:p>
        </p:txBody>
      </p:sp>
      <p:sp>
        <p:nvSpPr>
          <p:cNvPr id="3" name="Content Placeholder 2">
            <a:extLst>
              <a:ext uri="{FF2B5EF4-FFF2-40B4-BE49-F238E27FC236}">
                <a16:creationId xmlns:a16="http://schemas.microsoft.com/office/drawing/2014/main" id="{0D917DAC-89E2-4073-B2B3-85A9E300C665}"/>
              </a:ext>
            </a:extLst>
          </p:cNvPr>
          <p:cNvSpPr>
            <a:spLocks noGrp="1"/>
          </p:cNvSpPr>
          <p:nvPr>
            <p:ph idx="1"/>
          </p:nvPr>
        </p:nvSpPr>
        <p:spPr>
          <a:xfrm>
            <a:off x="0" y="2160589"/>
            <a:ext cx="9898602" cy="3880773"/>
          </a:xfrm>
        </p:spPr>
        <p:txBody>
          <a:bodyPr>
            <a:normAutofit/>
          </a:bodyPr>
          <a:lstStyle/>
          <a:p>
            <a:r>
              <a:rPr lang="en-US" sz="2500" b="1" dirty="0"/>
              <a:t>Who are you?!</a:t>
            </a:r>
          </a:p>
          <a:p>
            <a:endParaRPr lang="en-US" sz="2500" b="1" dirty="0"/>
          </a:p>
          <a:p>
            <a:r>
              <a:rPr lang="en-US" sz="2500" b="1" dirty="0"/>
              <a:t>Be sure to introduce yourself in the email, letting the recipient know</a:t>
            </a:r>
            <a:r>
              <a:rPr lang="en-US" sz="2500" b="1" i="1" u="sng" dirty="0"/>
              <a:t> who </a:t>
            </a:r>
            <a:r>
              <a:rPr lang="en-US" sz="2500" b="1" dirty="0"/>
              <a:t>exactly you are, which helps them understand </a:t>
            </a:r>
            <a:r>
              <a:rPr lang="en-US" sz="2500" b="1" i="1" u="sng" dirty="0"/>
              <a:t>why</a:t>
            </a:r>
            <a:r>
              <a:rPr lang="en-US" sz="2500" b="1" dirty="0"/>
              <a:t> you are writing the email.</a:t>
            </a:r>
          </a:p>
          <a:p>
            <a:endParaRPr lang="en-US" sz="2500" b="1" dirty="0"/>
          </a:p>
          <a:p>
            <a:r>
              <a:rPr lang="en-US" sz="2500" b="1" dirty="0"/>
              <a:t>Ex.: I am Matthew, in your Monday morning English class </a:t>
            </a:r>
          </a:p>
        </p:txBody>
      </p:sp>
    </p:spTree>
    <p:extLst>
      <p:ext uri="{BB962C8B-B14F-4D97-AF65-F5344CB8AC3E}">
        <p14:creationId xmlns:p14="http://schemas.microsoft.com/office/powerpoint/2010/main" val="15738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C999201-35EA-4270-92A1-2F36C004D289}"/>
              </a:ext>
            </a:extLst>
          </p:cNvPr>
          <p:cNvSpPr>
            <a:spLocks noGrp="1"/>
          </p:cNvSpPr>
          <p:nvPr>
            <p:ph type="title"/>
          </p:nvPr>
        </p:nvSpPr>
        <p:spPr>
          <a:xfrm>
            <a:off x="769004" y="37837"/>
            <a:ext cx="4203045" cy="1042458"/>
          </a:xfrm>
        </p:spPr>
        <p:txBody>
          <a:bodyPr anchor="ctr">
            <a:normAutofit/>
          </a:bodyPr>
          <a:lstStyle/>
          <a:p>
            <a:r>
              <a:rPr lang="en-US" b="1" dirty="0">
                <a:solidFill>
                  <a:schemeClr val="bg1"/>
                </a:solidFill>
              </a:rPr>
              <a:t>ALL CAPS!!!</a:t>
            </a:r>
          </a:p>
        </p:txBody>
      </p:sp>
      <p:sp>
        <p:nvSpPr>
          <p:cNvPr id="3" name="Content Placeholder 2">
            <a:extLst>
              <a:ext uri="{FF2B5EF4-FFF2-40B4-BE49-F238E27FC236}">
                <a16:creationId xmlns:a16="http://schemas.microsoft.com/office/drawing/2014/main" id="{2ECEE5F3-AFC4-456C-813C-6D783EF5D5FD}"/>
              </a:ext>
            </a:extLst>
          </p:cNvPr>
          <p:cNvSpPr>
            <a:spLocks noGrp="1"/>
          </p:cNvSpPr>
          <p:nvPr>
            <p:ph idx="1"/>
          </p:nvPr>
        </p:nvSpPr>
        <p:spPr>
          <a:xfrm>
            <a:off x="5683769" y="714645"/>
            <a:ext cx="6463232" cy="5777702"/>
          </a:xfrm>
        </p:spPr>
        <p:txBody>
          <a:bodyPr>
            <a:normAutofit/>
          </a:bodyPr>
          <a:lstStyle/>
          <a:p>
            <a:pPr marL="0" indent="0">
              <a:lnSpc>
                <a:spcPct val="90000"/>
              </a:lnSpc>
              <a:buNone/>
            </a:pPr>
            <a:r>
              <a:rPr lang="en-US" sz="2500" b="1" cap="all" spc="250" dirty="0">
                <a:solidFill>
                  <a:schemeClr val="tx1"/>
                </a:solidFill>
                <a:latin typeface="Times New Roman" panose="02020603050405020304" pitchFamily="18" charset="0"/>
                <a:cs typeface="Times New Roman" panose="02020603050405020304" pitchFamily="18" charset="0"/>
              </a:rPr>
              <a:t>Writing in all capitals can be conveyed that you are shouting at your email recipient, and nobody likes to be yelled at! Consider other ways to get your message across while still letting them know it is important. Using all capitals can bother people and in turn, they can yell back at you…</a:t>
            </a:r>
            <a:endParaRPr lang="en-US" sz="25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2D3AD0A-74A0-415E-B1AF-7ADA0D42095A}"/>
              </a:ext>
            </a:extLst>
          </p:cNvPr>
          <p:cNvPicPr>
            <a:picLocks noChangeAspect="1"/>
          </p:cNvPicPr>
          <p:nvPr/>
        </p:nvPicPr>
        <p:blipFill>
          <a:blip r:embed="rId2"/>
          <a:stretch>
            <a:fillRect/>
          </a:stretch>
        </p:blipFill>
        <p:spPr>
          <a:xfrm>
            <a:off x="44999" y="1988817"/>
            <a:ext cx="4929886" cy="2760736"/>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6586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172D-5BC1-4CB0-A5C1-FB6F112EC1CE}"/>
              </a:ext>
            </a:extLst>
          </p:cNvPr>
          <p:cNvSpPr>
            <a:spLocks noGrp="1"/>
          </p:cNvSpPr>
          <p:nvPr>
            <p:ph type="title"/>
          </p:nvPr>
        </p:nvSpPr>
        <p:spPr/>
        <p:txBody>
          <a:bodyPr>
            <a:normAutofit/>
          </a:bodyPr>
          <a:lstStyle/>
          <a:p>
            <a:pPr algn="ctr"/>
            <a:r>
              <a:rPr lang="en-US" sz="5000" b="1" dirty="0">
                <a:solidFill>
                  <a:schemeClr val="tx1"/>
                </a:solidFill>
              </a:rPr>
              <a:t>Tone</a:t>
            </a:r>
          </a:p>
        </p:txBody>
      </p:sp>
      <p:sp>
        <p:nvSpPr>
          <p:cNvPr id="3" name="Content Placeholder 2">
            <a:extLst>
              <a:ext uri="{FF2B5EF4-FFF2-40B4-BE49-F238E27FC236}">
                <a16:creationId xmlns:a16="http://schemas.microsoft.com/office/drawing/2014/main" id="{C1D1573D-4957-4131-A31D-8C4FB27B26E7}"/>
              </a:ext>
            </a:extLst>
          </p:cNvPr>
          <p:cNvSpPr>
            <a:spLocks noGrp="1"/>
          </p:cNvSpPr>
          <p:nvPr>
            <p:ph idx="1"/>
          </p:nvPr>
        </p:nvSpPr>
        <p:spPr/>
        <p:txBody>
          <a:bodyPr>
            <a:normAutofit/>
          </a:bodyPr>
          <a:lstStyle/>
          <a:p>
            <a:r>
              <a:rPr lang="en-US" sz="2500" b="1" i="1" dirty="0"/>
              <a:t>Ask</a:t>
            </a:r>
            <a:r>
              <a:rPr lang="en-US" sz="2500" b="1" dirty="0"/>
              <a:t>, don’t </a:t>
            </a:r>
            <a:r>
              <a:rPr lang="en-US" sz="2500" b="1" i="1" dirty="0"/>
              <a:t>Demand</a:t>
            </a:r>
          </a:p>
          <a:p>
            <a:endParaRPr lang="en-US" sz="2500" b="1" i="1" dirty="0"/>
          </a:p>
          <a:p>
            <a:r>
              <a:rPr lang="en-US" sz="2500" b="1" dirty="0"/>
              <a:t>View the email as an informal request of information rather than a threat for something</a:t>
            </a:r>
          </a:p>
          <a:p>
            <a:endParaRPr lang="en-US" sz="2500" b="1" dirty="0"/>
          </a:p>
          <a:p>
            <a:r>
              <a:rPr lang="en-US" sz="2500" b="1" dirty="0"/>
              <a:t>Be patient and kind in your request</a:t>
            </a:r>
          </a:p>
        </p:txBody>
      </p:sp>
    </p:spTree>
    <p:extLst>
      <p:ext uri="{BB962C8B-B14F-4D97-AF65-F5344CB8AC3E}">
        <p14:creationId xmlns:p14="http://schemas.microsoft.com/office/powerpoint/2010/main" val="35796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47" name="Rectangle 14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Isosceles Triangle 15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E74A03E-BAC4-4F51-9FC4-4C13B5F18CA6}"/>
              </a:ext>
            </a:extLst>
          </p:cNvPr>
          <p:cNvSpPr>
            <a:spLocks noGrp="1"/>
          </p:cNvSpPr>
          <p:nvPr>
            <p:ph type="title"/>
          </p:nvPr>
        </p:nvSpPr>
        <p:spPr>
          <a:xfrm>
            <a:off x="153024" y="215489"/>
            <a:ext cx="5085726" cy="1375608"/>
          </a:xfrm>
        </p:spPr>
        <p:txBody>
          <a:bodyPr vert="horz" lIns="91440" tIns="45720" rIns="91440" bIns="45720" rtlCol="0" anchor="ctr">
            <a:noAutofit/>
          </a:bodyPr>
          <a:lstStyle/>
          <a:p>
            <a:r>
              <a:rPr lang="en-US" sz="5000" b="1" dirty="0">
                <a:solidFill>
                  <a:schemeClr val="bg1"/>
                </a:solidFill>
              </a:rPr>
              <a:t>“24-Hour Rule”</a:t>
            </a:r>
          </a:p>
        </p:txBody>
      </p:sp>
      <p:sp>
        <p:nvSpPr>
          <p:cNvPr id="4" name="Content Placeholder 3">
            <a:extLst>
              <a:ext uri="{FF2B5EF4-FFF2-40B4-BE49-F238E27FC236}">
                <a16:creationId xmlns:a16="http://schemas.microsoft.com/office/drawing/2014/main" id="{410C4CC3-63FE-4BBB-A902-04BED6BF8456}"/>
              </a:ext>
            </a:extLst>
          </p:cNvPr>
          <p:cNvSpPr>
            <a:spLocks noGrp="1"/>
          </p:cNvSpPr>
          <p:nvPr>
            <p:ph sz="half" idx="1"/>
          </p:nvPr>
        </p:nvSpPr>
        <p:spPr>
          <a:xfrm>
            <a:off x="153023" y="1584666"/>
            <a:ext cx="4494674" cy="4602160"/>
          </a:xfrm>
        </p:spPr>
        <p:txBody>
          <a:bodyPr vert="horz" lIns="91440" tIns="45720" rIns="91440" bIns="45720" rtlCol="0">
            <a:normAutofit/>
          </a:bodyPr>
          <a:lstStyle/>
          <a:p>
            <a:pPr marL="0" indent="0">
              <a:buNone/>
            </a:pPr>
            <a:r>
              <a:rPr lang="en-US" sz="2000" b="1" dirty="0">
                <a:solidFill>
                  <a:schemeClr val="bg1"/>
                </a:solidFill>
              </a:rPr>
              <a:t>If you’re:</a:t>
            </a:r>
          </a:p>
          <a:p>
            <a:pPr marL="0" indent="0">
              <a:buNone/>
            </a:pPr>
            <a:endParaRPr lang="en-US" sz="2000" b="1" dirty="0">
              <a:solidFill>
                <a:schemeClr val="bg1"/>
              </a:solidFill>
            </a:endParaRPr>
          </a:p>
          <a:p>
            <a:pPr marL="0" indent="0">
              <a:buNone/>
            </a:pPr>
            <a:r>
              <a:rPr lang="en-US" sz="2000" b="1" dirty="0">
                <a:solidFill>
                  <a:schemeClr val="bg1"/>
                </a:solidFill>
              </a:rPr>
              <a:t>Upset</a:t>
            </a:r>
          </a:p>
          <a:p>
            <a:pPr marL="0" indent="0">
              <a:buNone/>
            </a:pPr>
            <a:r>
              <a:rPr lang="en-US" sz="2000" b="1" dirty="0">
                <a:solidFill>
                  <a:schemeClr val="bg1"/>
                </a:solidFill>
              </a:rPr>
              <a:t>Angry</a:t>
            </a:r>
          </a:p>
          <a:p>
            <a:pPr marL="0" indent="0">
              <a:buNone/>
            </a:pPr>
            <a:r>
              <a:rPr lang="en-US" sz="2000" b="1" dirty="0">
                <a:solidFill>
                  <a:schemeClr val="bg1"/>
                </a:solidFill>
              </a:rPr>
              <a:t>Hear-broken</a:t>
            </a:r>
          </a:p>
          <a:p>
            <a:pPr marL="0" indent="0">
              <a:buNone/>
            </a:pPr>
            <a:r>
              <a:rPr lang="en-US" sz="2000" b="1" dirty="0">
                <a:solidFill>
                  <a:schemeClr val="bg1"/>
                </a:solidFill>
              </a:rPr>
              <a:t>Or simply haven’t eaten</a:t>
            </a:r>
          </a:p>
          <a:p>
            <a:pPr marL="0" indent="0">
              <a:buNone/>
            </a:pPr>
            <a:endParaRPr lang="en-US" sz="2000" b="1" dirty="0">
              <a:solidFill>
                <a:schemeClr val="bg1"/>
              </a:solidFill>
            </a:endParaRPr>
          </a:p>
          <a:p>
            <a:pPr marL="0" indent="0">
              <a:buNone/>
            </a:pPr>
            <a:r>
              <a:rPr lang="en-US" sz="2000" b="1" dirty="0">
                <a:solidFill>
                  <a:schemeClr val="bg1"/>
                </a:solidFill>
              </a:rPr>
              <a:t>Don’t send the email!</a:t>
            </a:r>
          </a:p>
          <a:p>
            <a:pPr marL="0" indent="0">
              <a:buNone/>
            </a:pPr>
            <a:r>
              <a:rPr lang="en-US" sz="2000" b="1" dirty="0">
                <a:solidFill>
                  <a:schemeClr val="bg1"/>
                </a:solidFill>
              </a:rPr>
              <a:t>Wait a day and sleep on it…you will regret sending an angry email</a:t>
            </a:r>
          </a:p>
          <a:p>
            <a:pPr marL="0" indent="0">
              <a:buNone/>
            </a:pPr>
            <a:endParaRPr lang="en-US" dirty="0">
              <a:solidFill>
                <a:schemeClr val="bg1"/>
              </a:solidFill>
            </a:endParaRPr>
          </a:p>
          <a:p>
            <a:endParaRPr lang="en-US" dirty="0">
              <a:solidFill>
                <a:schemeClr val="bg1"/>
              </a:solidFill>
            </a:endParaRPr>
          </a:p>
        </p:txBody>
      </p:sp>
      <p:pic>
        <p:nvPicPr>
          <p:cNvPr id="1026" name="Picture 2" descr="Image result for angry email writer">
            <a:extLst>
              <a:ext uri="{FF2B5EF4-FFF2-40B4-BE49-F238E27FC236}">
                <a16:creationId xmlns:a16="http://schemas.microsoft.com/office/drawing/2014/main" id="{F0A18227-B463-4827-B05D-E68CDFF7E2F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64395" y="2115332"/>
            <a:ext cx="6442586" cy="3313918"/>
          </a:xfrm>
          <a:prstGeom prst="rect">
            <a:avLst/>
          </a:prstGeom>
          <a:noFill/>
          <a:extLst>
            <a:ext uri="{909E8E84-426E-40DD-AFC4-6F175D3DCCD1}">
              <a14:hiddenFill xmlns:a14="http://schemas.microsoft.com/office/drawing/2010/main">
                <a:solidFill>
                  <a:srgbClr val="FFFFFF"/>
                </a:solidFill>
              </a14:hiddenFill>
            </a:ext>
          </a:extLst>
        </p:spPr>
      </p:pic>
      <p:sp>
        <p:nvSpPr>
          <p:cNvPr id="153" name="Isosceles Triangle 15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088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C10A79-CD79-4EA9-B59A-5A7ADAEEE8E9}"/>
              </a:ext>
            </a:extLst>
          </p:cNvPr>
          <p:cNvSpPr>
            <a:spLocks noGrp="1"/>
          </p:cNvSpPr>
          <p:nvPr>
            <p:ph type="title"/>
          </p:nvPr>
        </p:nvSpPr>
        <p:spPr>
          <a:xfrm>
            <a:off x="6537292" y="360400"/>
            <a:ext cx="5654708" cy="1580596"/>
          </a:xfrm>
        </p:spPr>
        <p:txBody>
          <a:bodyPr anchor="ctr">
            <a:noAutofit/>
          </a:bodyPr>
          <a:lstStyle/>
          <a:p>
            <a:pPr algn="ctr"/>
            <a:r>
              <a:rPr lang="en-US" sz="5000" b="1" dirty="0" err="1">
                <a:solidFill>
                  <a:schemeClr val="tx1"/>
                </a:solidFill>
              </a:rPr>
              <a:t>Abrevs</a:t>
            </a:r>
            <a:r>
              <a:rPr lang="en-US" sz="5000" b="1" dirty="0">
                <a:solidFill>
                  <a:schemeClr val="tx1"/>
                </a:solidFill>
              </a:rPr>
              <a:t>. &amp; Emoticons</a:t>
            </a:r>
          </a:p>
        </p:txBody>
      </p:sp>
      <p:pic>
        <p:nvPicPr>
          <p:cNvPr id="3074" name="Picture 2" descr="Image result for emoticons">
            <a:extLst>
              <a:ext uri="{FF2B5EF4-FFF2-40B4-BE49-F238E27FC236}">
                <a16:creationId xmlns:a16="http://schemas.microsoft.com/office/drawing/2014/main" id="{5FBF6304-54A5-4348-B725-A5D90939C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10" y="1857376"/>
            <a:ext cx="4356915" cy="2899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BE6DA97-258D-4499-97C9-A11704FC8950}"/>
              </a:ext>
            </a:extLst>
          </p:cNvPr>
          <p:cNvSpPr>
            <a:spLocks noGrp="1"/>
          </p:cNvSpPr>
          <p:nvPr>
            <p:ph idx="1"/>
          </p:nvPr>
        </p:nvSpPr>
        <p:spPr>
          <a:xfrm>
            <a:off x="6891958" y="1940996"/>
            <a:ext cx="5300042" cy="4214271"/>
          </a:xfrm>
        </p:spPr>
        <p:txBody>
          <a:bodyPr anchor="t">
            <a:normAutofit/>
          </a:bodyPr>
          <a:lstStyle/>
          <a:p>
            <a:pPr marL="0" indent="0">
              <a:buNone/>
            </a:pPr>
            <a:r>
              <a:rPr lang="en-US" sz="2500" b="1" dirty="0">
                <a:solidFill>
                  <a:srgbClr val="FFFFFF"/>
                </a:solidFill>
              </a:rPr>
              <a:t>Use both abbreviations and emoticons sparingly, especially in a professional email!</a:t>
            </a:r>
          </a:p>
          <a:p>
            <a:pPr marL="0" indent="0">
              <a:buNone/>
            </a:pPr>
            <a:endParaRPr lang="en-US" sz="2500" b="1" dirty="0">
              <a:solidFill>
                <a:srgbClr val="FFFFFF"/>
              </a:solidFill>
            </a:endParaRPr>
          </a:p>
          <a:p>
            <a:pPr marL="0" indent="0">
              <a:buNone/>
            </a:pPr>
            <a:r>
              <a:rPr lang="en-US" sz="2500" b="1" dirty="0">
                <a:solidFill>
                  <a:srgbClr val="FFFFFF"/>
                </a:solidFill>
              </a:rPr>
              <a:t>Not everyone understands your abbreviations and not everyone appreciates emoticons!</a:t>
            </a:r>
          </a:p>
          <a:p>
            <a:pPr marL="0" indent="0">
              <a:buNone/>
            </a:pPr>
            <a:endParaRPr lang="en-US" sz="2500" b="1" dirty="0">
              <a:solidFill>
                <a:srgbClr val="FFFFFF"/>
              </a:solidFill>
            </a:endParaRPr>
          </a:p>
        </p:txBody>
      </p:sp>
    </p:spTree>
    <p:extLst>
      <p:ext uri="{BB962C8B-B14F-4D97-AF65-F5344CB8AC3E}">
        <p14:creationId xmlns:p14="http://schemas.microsoft.com/office/powerpoint/2010/main" val="5660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D10CAA1-0269-4C71-B0C2-6F3B787D81F2}"/>
              </a:ext>
            </a:extLst>
          </p:cNvPr>
          <p:cNvSpPr>
            <a:spLocks noGrp="1"/>
          </p:cNvSpPr>
          <p:nvPr>
            <p:ph type="title"/>
          </p:nvPr>
        </p:nvSpPr>
        <p:spPr>
          <a:xfrm>
            <a:off x="1" y="1382486"/>
            <a:ext cx="3488923" cy="4093028"/>
          </a:xfrm>
        </p:spPr>
        <p:txBody>
          <a:bodyPr anchor="ctr">
            <a:normAutofit/>
          </a:bodyPr>
          <a:lstStyle/>
          <a:p>
            <a:r>
              <a:rPr lang="en-US" sz="4400" b="1" dirty="0">
                <a:solidFill>
                  <a:schemeClr val="accent1">
                    <a:lumMod val="75000"/>
                  </a:schemeClr>
                </a:solidFill>
              </a:rPr>
              <a:t>Acronyms in an Email:</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D39517-9753-4756-925D-8F05F3B56EE5}"/>
              </a:ext>
            </a:extLst>
          </p:cNvPr>
          <p:cNvGraphicFramePr>
            <a:graphicFrameLocks noGrp="1"/>
          </p:cNvGraphicFramePr>
          <p:nvPr>
            <p:ph idx="1"/>
            <p:extLst>
              <p:ext uri="{D42A27DB-BD31-4B8C-83A1-F6EECF244321}">
                <p14:modId xmlns:p14="http://schemas.microsoft.com/office/powerpoint/2010/main" val="3993860215"/>
              </p:ext>
            </p:extLst>
          </p:nvPr>
        </p:nvGraphicFramePr>
        <p:xfrm>
          <a:off x="4828795" y="454076"/>
          <a:ext cx="7363204" cy="528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4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9662-19B6-42A3-970D-D259E932A8F6}"/>
              </a:ext>
            </a:extLst>
          </p:cNvPr>
          <p:cNvSpPr>
            <a:spLocks noGrp="1"/>
          </p:cNvSpPr>
          <p:nvPr>
            <p:ph type="title"/>
          </p:nvPr>
        </p:nvSpPr>
        <p:spPr>
          <a:xfrm>
            <a:off x="0" y="0"/>
            <a:ext cx="9318922" cy="1320800"/>
          </a:xfrm>
        </p:spPr>
        <p:txBody>
          <a:bodyPr>
            <a:noAutofit/>
          </a:bodyPr>
          <a:lstStyle/>
          <a:p>
            <a:pPr algn="ctr"/>
            <a:r>
              <a:rPr lang="en-US" sz="5000" b="1" dirty="0">
                <a:solidFill>
                  <a:schemeClr val="tx1"/>
                </a:solidFill>
              </a:rPr>
              <a:t>Email Signatures</a:t>
            </a:r>
          </a:p>
        </p:txBody>
      </p:sp>
      <p:sp>
        <p:nvSpPr>
          <p:cNvPr id="6" name="Text Placeholder 5">
            <a:extLst>
              <a:ext uri="{FF2B5EF4-FFF2-40B4-BE49-F238E27FC236}">
                <a16:creationId xmlns:a16="http://schemas.microsoft.com/office/drawing/2014/main" id="{C803876E-75D8-40E0-B55A-7340BB957B81}"/>
              </a:ext>
            </a:extLst>
          </p:cNvPr>
          <p:cNvSpPr>
            <a:spLocks noGrp="1"/>
          </p:cNvSpPr>
          <p:nvPr>
            <p:ph type="body" idx="1"/>
          </p:nvPr>
        </p:nvSpPr>
        <p:spPr/>
        <p:txBody>
          <a:bodyPr/>
          <a:lstStyle/>
          <a:p>
            <a:pPr algn="ctr"/>
            <a:r>
              <a:rPr lang="en-US" sz="5000" b="1" dirty="0">
                <a:solidFill>
                  <a:srgbClr val="FF0000"/>
                </a:solidFill>
              </a:rPr>
              <a:t>Good News…</a:t>
            </a:r>
          </a:p>
        </p:txBody>
      </p:sp>
      <p:sp>
        <p:nvSpPr>
          <p:cNvPr id="7" name="Content Placeholder 6">
            <a:extLst>
              <a:ext uri="{FF2B5EF4-FFF2-40B4-BE49-F238E27FC236}">
                <a16:creationId xmlns:a16="http://schemas.microsoft.com/office/drawing/2014/main" id="{378CCEEF-2E1B-47DF-AF3E-B6FB3DFF2798}"/>
              </a:ext>
            </a:extLst>
          </p:cNvPr>
          <p:cNvSpPr>
            <a:spLocks noGrp="1"/>
          </p:cNvSpPr>
          <p:nvPr>
            <p:ph sz="half" idx="2"/>
          </p:nvPr>
        </p:nvSpPr>
        <p:spPr>
          <a:xfrm>
            <a:off x="1" y="2737245"/>
            <a:ext cx="4861368" cy="4120755"/>
          </a:xfrm>
        </p:spPr>
        <p:txBody>
          <a:bodyPr>
            <a:noAutofit/>
          </a:bodyPr>
          <a:lstStyle/>
          <a:p>
            <a:pPr marL="0" indent="0">
              <a:buNone/>
            </a:pPr>
            <a:r>
              <a:rPr lang="en-US" sz="2500" b="1" dirty="0"/>
              <a:t>Whenever you are writing an email about something such as a day off, party, or good news, how would you sign off?</a:t>
            </a:r>
          </a:p>
          <a:p>
            <a:pPr marL="0" indent="0">
              <a:buNone/>
            </a:pPr>
            <a:endParaRPr lang="en-US" sz="2500" b="1" dirty="0"/>
          </a:p>
          <a:p>
            <a:pPr marL="0" indent="0">
              <a:buNone/>
            </a:pPr>
            <a:r>
              <a:rPr lang="en-US" sz="2500" b="1" dirty="0"/>
              <a:t>Respectfully,</a:t>
            </a:r>
          </a:p>
          <a:p>
            <a:pPr marL="0" indent="0">
              <a:buNone/>
            </a:pPr>
            <a:r>
              <a:rPr lang="en-US" sz="2500" b="1" dirty="0"/>
              <a:t>Regards,</a:t>
            </a:r>
          </a:p>
          <a:p>
            <a:pPr marL="0" indent="0">
              <a:buNone/>
            </a:pPr>
            <a:r>
              <a:rPr lang="en-US" sz="2500" b="1" dirty="0"/>
              <a:t>Best,</a:t>
            </a:r>
          </a:p>
        </p:txBody>
      </p:sp>
      <p:sp>
        <p:nvSpPr>
          <p:cNvPr id="8" name="Text Placeholder 7">
            <a:extLst>
              <a:ext uri="{FF2B5EF4-FFF2-40B4-BE49-F238E27FC236}">
                <a16:creationId xmlns:a16="http://schemas.microsoft.com/office/drawing/2014/main" id="{2ADD0B01-52B6-4506-86CC-79C34A70AB04}"/>
              </a:ext>
            </a:extLst>
          </p:cNvPr>
          <p:cNvSpPr>
            <a:spLocks noGrp="1"/>
          </p:cNvSpPr>
          <p:nvPr>
            <p:ph type="body" sz="quarter" idx="3"/>
          </p:nvPr>
        </p:nvSpPr>
        <p:spPr/>
        <p:txBody>
          <a:bodyPr/>
          <a:lstStyle/>
          <a:p>
            <a:pPr algn="ctr"/>
            <a:r>
              <a:rPr lang="en-US" sz="5000" b="1" dirty="0">
                <a:solidFill>
                  <a:srgbClr val="FF0000"/>
                </a:solidFill>
              </a:rPr>
              <a:t>Bad News…</a:t>
            </a:r>
          </a:p>
        </p:txBody>
      </p:sp>
      <p:sp>
        <p:nvSpPr>
          <p:cNvPr id="9" name="Content Placeholder 8">
            <a:extLst>
              <a:ext uri="{FF2B5EF4-FFF2-40B4-BE49-F238E27FC236}">
                <a16:creationId xmlns:a16="http://schemas.microsoft.com/office/drawing/2014/main" id="{E885C905-FBFB-497E-A3F8-57FEE0CA34F1}"/>
              </a:ext>
            </a:extLst>
          </p:cNvPr>
          <p:cNvSpPr>
            <a:spLocks noGrp="1"/>
          </p:cNvSpPr>
          <p:nvPr>
            <p:ph sz="quarter" idx="4"/>
          </p:nvPr>
        </p:nvSpPr>
        <p:spPr>
          <a:xfrm>
            <a:off x="5088384" y="2737245"/>
            <a:ext cx="4987771" cy="4120755"/>
          </a:xfrm>
        </p:spPr>
        <p:txBody>
          <a:bodyPr>
            <a:normAutofit/>
          </a:bodyPr>
          <a:lstStyle/>
          <a:p>
            <a:pPr marL="0" indent="0">
              <a:buNone/>
            </a:pPr>
            <a:r>
              <a:rPr lang="en-US" sz="2500" b="1" dirty="0"/>
              <a:t>If you are writing an email about an exam, additional assignment or even work on Saturday, how would you sign off?</a:t>
            </a:r>
          </a:p>
          <a:p>
            <a:pPr marL="0" indent="0">
              <a:buNone/>
            </a:pPr>
            <a:endParaRPr lang="en-US" sz="2500" b="1" dirty="0"/>
          </a:p>
          <a:p>
            <a:pPr marL="0" indent="0">
              <a:buNone/>
            </a:pPr>
            <a:r>
              <a:rPr lang="en-US" sz="2500" b="1" dirty="0"/>
              <a:t>Best,</a:t>
            </a:r>
          </a:p>
          <a:p>
            <a:pPr marL="0" indent="0">
              <a:buNone/>
            </a:pPr>
            <a:r>
              <a:rPr lang="en-US" sz="2500" b="1" dirty="0"/>
              <a:t>Kisses,</a:t>
            </a:r>
          </a:p>
          <a:p>
            <a:pPr marL="0" indent="0">
              <a:buNone/>
            </a:pPr>
            <a:r>
              <a:rPr lang="en-US" sz="2500" b="1" dirty="0"/>
              <a:t>Regards,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5441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EEBF-1C26-4B70-B756-E9084FE3BD01}"/>
              </a:ext>
            </a:extLst>
          </p:cNvPr>
          <p:cNvSpPr>
            <a:spLocks noGrp="1"/>
          </p:cNvSpPr>
          <p:nvPr>
            <p:ph type="title"/>
          </p:nvPr>
        </p:nvSpPr>
        <p:spPr>
          <a:xfrm>
            <a:off x="0" y="208625"/>
            <a:ext cx="9045402" cy="1320800"/>
          </a:xfrm>
        </p:spPr>
        <p:txBody>
          <a:bodyPr>
            <a:noAutofit/>
          </a:bodyPr>
          <a:lstStyle/>
          <a:p>
            <a:pPr algn="ctr"/>
            <a:r>
              <a:rPr lang="en-US" sz="5000" b="1" dirty="0">
                <a:solidFill>
                  <a:schemeClr val="tx1"/>
                </a:solidFill>
              </a:rPr>
              <a:t>Email Signatures (continued)</a:t>
            </a:r>
          </a:p>
        </p:txBody>
      </p:sp>
      <p:sp>
        <p:nvSpPr>
          <p:cNvPr id="6" name="Text Placeholder 5">
            <a:extLst>
              <a:ext uri="{FF2B5EF4-FFF2-40B4-BE49-F238E27FC236}">
                <a16:creationId xmlns:a16="http://schemas.microsoft.com/office/drawing/2014/main" id="{8A396E7F-BA8F-4839-9E28-E9F052071381}"/>
              </a:ext>
            </a:extLst>
          </p:cNvPr>
          <p:cNvSpPr>
            <a:spLocks noGrp="1"/>
          </p:cNvSpPr>
          <p:nvPr>
            <p:ph type="body" idx="1"/>
          </p:nvPr>
        </p:nvSpPr>
        <p:spPr/>
        <p:txBody>
          <a:bodyPr/>
          <a:lstStyle/>
          <a:p>
            <a:pPr algn="ctr"/>
            <a:r>
              <a:rPr lang="en-US" sz="2500" b="1" dirty="0">
                <a:solidFill>
                  <a:srgbClr val="FF0000"/>
                </a:solidFill>
              </a:rPr>
              <a:t>Department</a:t>
            </a:r>
          </a:p>
        </p:txBody>
      </p:sp>
      <p:sp>
        <p:nvSpPr>
          <p:cNvPr id="4" name="Content Placeholder 3">
            <a:extLst>
              <a:ext uri="{FF2B5EF4-FFF2-40B4-BE49-F238E27FC236}">
                <a16:creationId xmlns:a16="http://schemas.microsoft.com/office/drawing/2014/main" id="{38F076B0-D7AA-40EC-A7B6-F00DE7331E42}"/>
              </a:ext>
            </a:extLst>
          </p:cNvPr>
          <p:cNvSpPr>
            <a:spLocks noGrp="1"/>
          </p:cNvSpPr>
          <p:nvPr>
            <p:ph sz="half" idx="2"/>
          </p:nvPr>
        </p:nvSpPr>
        <p:spPr>
          <a:xfrm>
            <a:off x="363985" y="2737245"/>
            <a:ext cx="4497384" cy="3304117"/>
          </a:xfrm>
        </p:spPr>
        <p:txBody>
          <a:bodyPr>
            <a:normAutofit fontScale="92500"/>
          </a:bodyPr>
          <a:lstStyle/>
          <a:p>
            <a:pPr marL="0" indent="0">
              <a:buNone/>
            </a:pPr>
            <a:endParaRPr lang="en-US" altLang="zh-CN" sz="2600" b="1" dirty="0"/>
          </a:p>
          <a:p>
            <a:pPr marL="0" indent="0">
              <a:buNone/>
            </a:pPr>
            <a:r>
              <a:rPr lang="en-US" altLang="zh-CN" sz="2600" b="1" dirty="0"/>
              <a:t>School of Innovation and Entrepreneurship</a:t>
            </a:r>
          </a:p>
          <a:p>
            <a:pPr marL="0" indent="0">
              <a:buNone/>
            </a:pPr>
            <a:r>
              <a:rPr lang="zh-CN" altLang="en-US" sz="2600" b="1" dirty="0"/>
              <a:t>南方科技大学</a:t>
            </a:r>
          </a:p>
          <a:p>
            <a:pPr marL="0" indent="0">
              <a:buNone/>
            </a:pPr>
            <a:r>
              <a:rPr lang="zh-CN" altLang="en-US" sz="2600" b="1" dirty="0"/>
              <a:t>深圳市南山区学苑大道</a:t>
            </a:r>
            <a:r>
              <a:rPr lang="en-US" altLang="zh-CN" sz="2600" b="1" dirty="0"/>
              <a:t>1088</a:t>
            </a:r>
            <a:r>
              <a:rPr lang="zh-CN" altLang="en-US" sz="2600" b="1" dirty="0"/>
              <a:t>号</a:t>
            </a:r>
          </a:p>
          <a:p>
            <a:pPr marL="0" indent="0">
              <a:buNone/>
            </a:pPr>
            <a:endParaRPr lang="zh-CN" altLang="en-US" dirty="0"/>
          </a:p>
          <a:p>
            <a:pPr marL="0" indent="0">
              <a:buNone/>
            </a:pPr>
            <a:r>
              <a:rPr lang="zh-CN" altLang="en-US" dirty="0"/>
              <a:t> </a:t>
            </a:r>
            <a:endParaRPr lang="en-US" dirty="0"/>
          </a:p>
        </p:txBody>
      </p:sp>
      <p:sp>
        <p:nvSpPr>
          <p:cNvPr id="7" name="Text Placeholder 6">
            <a:extLst>
              <a:ext uri="{FF2B5EF4-FFF2-40B4-BE49-F238E27FC236}">
                <a16:creationId xmlns:a16="http://schemas.microsoft.com/office/drawing/2014/main" id="{76F8AB9F-ED3C-4B96-BB95-3E9234644D84}"/>
              </a:ext>
            </a:extLst>
          </p:cNvPr>
          <p:cNvSpPr>
            <a:spLocks noGrp="1"/>
          </p:cNvSpPr>
          <p:nvPr>
            <p:ph type="body" sz="quarter" idx="3"/>
          </p:nvPr>
        </p:nvSpPr>
        <p:spPr/>
        <p:txBody>
          <a:bodyPr/>
          <a:lstStyle/>
          <a:p>
            <a:pPr algn="ctr"/>
            <a:r>
              <a:rPr lang="en-US" sz="2500" b="1" dirty="0">
                <a:solidFill>
                  <a:srgbClr val="FF0000"/>
                </a:solidFill>
              </a:rPr>
              <a:t>Individual</a:t>
            </a:r>
          </a:p>
        </p:txBody>
      </p:sp>
      <p:sp>
        <p:nvSpPr>
          <p:cNvPr id="5" name="Content Placeholder 4">
            <a:extLst>
              <a:ext uri="{FF2B5EF4-FFF2-40B4-BE49-F238E27FC236}">
                <a16:creationId xmlns:a16="http://schemas.microsoft.com/office/drawing/2014/main" id="{D4EA2C2D-861E-4B12-AC59-6286D1DAE944}"/>
              </a:ext>
            </a:extLst>
          </p:cNvPr>
          <p:cNvSpPr>
            <a:spLocks noGrp="1"/>
          </p:cNvSpPr>
          <p:nvPr>
            <p:ph sz="quarter" idx="4"/>
          </p:nvPr>
        </p:nvSpPr>
        <p:spPr>
          <a:xfrm>
            <a:off x="5088384" y="2737245"/>
            <a:ext cx="4185617" cy="3912130"/>
          </a:xfrm>
        </p:spPr>
        <p:txBody>
          <a:bodyPr>
            <a:noAutofit/>
          </a:bodyPr>
          <a:lstStyle/>
          <a:p>
            <a:pPr marL="0" indent="0">
              <a:buNone/>
            </a:pPr>
            <a:r>
              <a:rPr lang="en-US" sz="2000" dirty="0"/>
              <a:t>Matthew Jellick</a:t>
            </a:r>
          </a:p>
          <a:p>
            <a:pPr marL="0" indent="0">
              <a:buNone/>
            </a:pPr>
            <a:r>
              <a:rPr lang="en-US" sz="2000" dirty="0"/>
              <a:t>Have a Happy Qing Ming Festival</a:t>
            </a:r>
          </a:p>
          <a:p>
            <a:pPr marL="0" indent="0">
              <a:buNone/>
            </a:pPr>
            <a:endParaRPr lang="en-US" sz="2000" dirty="0"/>
          </a:p>
          <a:p>
            <a:pPr marL="0" indent="0">
              <a:buNone/>
            </a:pPr>
            <a:r>
              <a:rPr lang="en-US" sz="2000" dirty="0"/>
              <a:t>Matthew Jellick</a:t>
            </a:r>
          </a:p>
          <a:p>
            <a:pPr marL="0" indent="0">
              <a:buNone/>
            </a:pPr>
            <a:r>
              <a:rPr lang="en-US" sz="2000" dirty="0"/>
              <a:t>Happy Monday</a:t>
            </a:r>
            <a:r>
              <a:rPr lang="en-US" sz="2000" dirty="0">
                <a:sym typeface="Wingdings" panose="05000000000000000000" pitchFamily="2" charset="2"/>
              </a:rPr>
              <a:t></a:t>
            </a:r>
          </a:p>
          <a:p>
            <a:pPr marL="0" indent="0">
              <a:buNone/>
            </a:pPr>
            <a:endParaRPr lang="en-US" sz="2000" dirty="0">
              <a:sym typeface="Wingdings" panose="05000000000000000000" pitchFamily="2" charset="2"/>
            </a:endParaRPr>
          </a:p>
          <a:p>
            <a:pPr marL="0" indent="0">
              <a:buNone/>
            </a:pPr>
            <a:r>
              <a:rPr lang="en-US" sz="2000" dirty="0">
                <a:sym typeface="Wingdings" panose="05000000000000000000" pitchFamily="2" charset="2"/>
              </a:rPr>
              <a:t>Matthew Jellick</a:t>
            </a:r>
          </a:p>
          <a:p>
            <a:pPr marL="0" indent="0">
              <a:buNone/>
            </a:pPr>
            <a:r>
              <a:rPr lang="en-US" sz="2000" i="1" dirty="0">
                <a:sym typeface="Wingdings" panose="05000000000000000000" pitchFamily="2" charset="2"/>
              </a:rPr>
              <a:t>“Those who strive, find success”</a:t>
            </a:r>
            <a:endParaRPr lang="en-US" sz="2000" i="1" dirty="0"/>
          </a:p>
        </p:txBody>
      </p:sp>
    </p:spTree>
    <p:extLst>
      <p:ext uri="{BB962C8B-B14F-4D97-AF65-F5344CB8AC3E}">
        <p14:creationId xmlns:p14="http://schemas.microsoft.com/office/powerpoint/2010/main" val="37240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D555-CC18-4AC7-930D-CA5EC8CA3DB3}"/>
              </a:ext>
            </a:extLst>
          </p:cNvPr>
          <p:cNvSpPr>
            <a:spLocks noGrp="1"/>
          </p:cNvSpPr>
          <p:nvPr>
            <p:ph type="title"/>
          </p:nvPr>
        </p:nvSpPr>
        <p:spPr/>
        <p:txBody>
          <a:bodyPr>
            <a:normAutofit/>
          </a:bodyPr>
          <a:lstStyle/>
          <a:p>
            <a:pPr algn="ctr"/>
            <a:r>
              <a:rPr lang="en-US" sz="5000" b="1" dirty="0"/>
              <a:t>Personal Star</a:t>
            </a:r>
          </a:p>
        </p:txBody>
      </p:sp>
      <p:sp>
        <p:nvSpPr>
          <p:cNvPr id="3" name="Content Placeholder 2">
            <a:extLst>
              <a:ext uri="{FF2B5EF4-FFF2-40B4-BE49-F238E27FC236}">
                <a16:creationId xmlns:a16="http://schemas.microsoft.com/office/drawing/2014/main" id="{68C8AB3C-9D45-410A-AA42-888105C6551F}"/>
              </a:ext>
            </a:extLst>
          </p:cNvPr>
          <p:cNvSpPr>
            <a:spLocks noGrp="1"/>
          </p:cNvSpPr>
          <p:nvPr>
            <p:ph idx="1"/>
          </p:nvPr>
        </p:nvSpPr>
        <p:spPr/>
        <p:txBody>
          <a:bodyPr/>
          <a:lstStyle/>
          <a:p>
            <a:pPr marL="0" indent="0">
              <a:buNone/>
            </a:pPr>
            <a:endParaRPr lang="en-US" dirty="0"/>
          </a:p>
        </p:txBody>
      </p:sp>
      <p:sp>
        <p:nvSpPr>
          <p:cNvPr id="4" name="Star: 5 Points 3">
            <a:extLst>
              <a:ext uri="{FF2B5EF4-FFF2-40B4-BE49-F238E27FC236}">
                <a16:creationId xmlns:a16="http://schemas.microsoft.com/office/drawing/2014/main" id="{2B90B948-8824-4A7F-BAD9-F43853547F72}"/>
              </a:ext>
            </a:extLst>
          </p:cNvPr>
          <p:cNvSpPr/>
          <p:nvPr/>
        </p:nvSpPr>
        <p:spPr>
          <a:xfrm>
            <a:off x="3613212" y="2128106"/>
            <a:ext cx="4474345" cy="37463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85D0A4-CD48-4CA0-9841-DD076BA8EE20}"/>
              </a:ext>
            </a:extLst>
          </p:cNvPr>
          <p:cNvSpPr txBox="1"/>
          <p:nvPr/>
        </p:nvSpPr>
        <p:spPr>
          <a:xfrm>
            <a:off x="5113537" y="1770675"/>
            <a:ext cx="1802167" cy="477054"/>
          </a:xfrm>
          <a:prstGeom prst="rect">
            <a:avLst/>
          </a:prstGeom>
          <a:noFill/>
        </p:spPr>
        <p:txBody>
          <a:bodyPr wrap="square" rtlCol="0">
            <a:spAutoFit/>
          </a:bodyPr>
          <a:lstStyle/>
          <a:p>
            <a:r>
              <a:rPr lang="en-US" sz="2500" b="1" dirty="0"/>
              <a:t>California</a:t>
            </a:r>
          </a:p>
        </p:txBody>
      </p:sp>
      <p:sp>
        <p:nvSpPr>
          <p:cNvPr id="6" name="TextBox 5">
            <a:extLst>
              <a:ext uri="{FF2B5EF4-FFF2-40B4-BE49-F238E27FC236}">
                <a16:creationId xmlns:a16="http://schemas.microsoft.com/office/drawing/2014/main" id="{07FB856C-FF9D-49CB-8C89-C242FD239A58}"/>
              </a:ext>
            </a:extLst>
          </p:cNvPr>
          <p:cNvSpPr txBox="1"/>
          <p:nvPr/>
        </p:nvSpPr>
        <p:spPr>
          <a:xfrm>
            <a:off x="8087556" y="3354963"/>
            <a:ext cx="3329127" cy="477054"/>
          </a:xfrm>
          <a:prstGeom prst="rect">
            <a:avLst/>
          </a:prstGeom>
          <a:noFill/>
        </p:spPr>
        <p:txBody>
          <a:bodyPr wrap="square" rtlCol="0">
            <a:spAutoFit/>
          </a:bodyPr>
          <a:lstStyle/>
          <a:p>
            <a:r>
              <a:rPr lang="en-US" sz="2500" b="1" dirty="0"/>
              <a:t>September 2, 19…</a:t>
            </a:r>
          </a:p>
        </p:txBody>
      </p:sp>
      <p:sp>
        <p:nvSpPr>
          <p:cNvPr id="7" name="TextBox 6">
            <a:extLst>
              <a:ext uri="{FF2B5EF4-FFF2-40B4-BE49-F238E27FC236}">
                <a16:creationId xmlns:a16="http://schemas.microsoft.com/office/drawing/2014/main" id="{E41550ED-58FA-4CB3-A291-BC9FA4872781}"/>
              </a:ext>
            </a:extLst>
          </p:cNvPr>
          <p:cNvSpPr txBox="1"/>
          <p:nvPr/>
        </p:nvSpPr>
        <p:spPr>
          <a:xfrm>
            <a:off x="7306322" y="5640087"/>
            <a:ext cx="1287262" cy="477054"/>
          </a:xfrm>
          <a:prstGeom prst="rect">
            <a:avLst/>
          </a:prstGeom>
          <a:noFill/>
        </p:spPr>
        <p:txBody>
          <a:bodyPr wrap="square" rtlCol="0">
            <a:spAutoFit/>
          </a:bodyPr>
          <a:lstStyle/>
          <a:p>
            <a:r>
              <a:rPr lang="en-US" sz="2500" b="1" dirty="0"/>
              <a:t>Tacos</a:t>
            </a:r>
          </a:p>
        </p:txBody>
      </p:sp>
      <p:sp>
        <p:nvSpPr>
          <p:cNvPr id="8" name="TextBox 7">
            <a:extLst>
              <a:ext uri="{FF2B5EF4-FFF2-40B4-BE49-F238E27FC236}">
                <a16:creationId xmlns:a16="http://schemas.microsoft.com/office/drawing/2014/main" id="{12EFF443-3279-4F0B-BF0E-B808C980E8BD}"/>
              </a:ext>
            </a:extLst>
          </p:cNvPr>
          <p:cNvSpPr txBox="1"/>
          <p:nvPr/>
        </p:nvSpPr>
        <p:spPr>
          <a:xfrm>
            <a:off x="1793291" y="5480868"/>
            <a:ext cx="2663299" cy="477054"/>
          </a:xfrm>
          <a:prstGeom prst="rect">
            <a:avLst/>
          </a:prstGeom>
          <a:noFill/>
        </p:spPr>
        <p:txBody>
          <a:bodyPr wrap="square" rtlCol="0">
            <a:spAutoFit/>
          </a:bodyPr>
          <a:lstStyle/>
          <a:p>
            <a:r>
              <a:rPr lang="en-US" sz="2500" b="1" dirty="0"/>
              <a:t>TA’s and Staff</a:t>
            </a:r>
          </a:p>
        </p:txBody>
      </p:sp>
      <p:sp>
        <p:nvSpPr>
          <p:cNvPr id="9" name="TextBox 8">
            <a:extLst>
              <a:ext uri="{FF2B5EF4-FFF2-40B4-BE49-F238E27FC236}">
                <a16:creationId xmlns:a16="http://schemas.microsoft.com/office/drawing/2014/main" id="{1C58D9CD-C21A-4C01-B2B3-37C083B5B3C5}"/>
              </a:ext>
            </a:extLst>
          </p:cNvPr>
          <p:cNvSpPr txBox="1"/>
          <p:nvPr/>
        </p:nvSpPr>
        <p:spPr>
          <a:xfrm>
            <a:off x="2263807" y="3354963"/>
            <a:ext cx="1624613" cy="477054"/>
          </a:xfrm>
          <a:prstGeom prst="rect">
            <a:avLst/>
          </a:prstGeom>
          <a:noFill/>
        </p:spPr>
        <p:txBody>
          <a:bodyPr wrap="square" rtlCol="0">
            <a:spAutoFit/>
          </a:bodyPr>
          <a:lstStyle/>
          <a:p>
            <a:r>
              <a:rPr lang="en-US" sz="2500" b="1" dirty="0"/>
              <a:t>Brad Pitt</a:t>
            </a:r>
          </a:p>
        </p:txBody>
      </p:sp>
    </p:spTree>
    <p:extLst>
      <p:ext uri="{BB962C8B-B14F-4D97-AF65-F5344CB8AC3E}">
        <p14:creationId xmlns:p14="http://schemas.microsoft.com/office/powerpoint/2010/main" val="417167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45DC-5364-48F1-9399-0F4C6DE86D7F}"/>
              </a:ext>
            </a:extLst>
          </p:cNvPr>
          <p:cNvSpPr>
            <a:spLocks noGrp="1"/>
          </p:cNvSpPr>
          <p:nvPr>
            <p:ph type="title"/>
          </p:nvPr>
        </p:nvSpPr>
        <p:spPr>
          <a:xfrm>
            <a:off x="209064" y="156238"/>
            <a:ext cx="9183511" cy="681963"/>
          </a:xfrm>
        </p:spPr>
        <p:txBody>
          <a:bodyPr anchor="t">
            <a:noAutofit/>
          </a:bodyPr>
          <a:lstStyle/>
          <a:p>
            <a:pPr algn="ctr"/>
            <a:r>
              <a:rPr lang="en-US" sz="5000" b="1" dirty="0">
                <a:solidFill>
                  <a:schemeClr val="tx1"/>
                </a:solidFill>
              </a:rPr>
              <a:t>Email Attachments</a:t>
            </a:r>
          </a:p>
        </p:txBody>
      </p:sp>
      <p:sp>
        <p:nvSpPr>
          <p:cNvPr id="3" name="Content Placeholder 2">
            <a:extLst>
              <a:ext uri="{FF2B5EF4-FFF2-40B4-BE49-F238E27FC236}">
                <a16:creationId xmlns:a16="http://schemas.microsoft.com/office/drawing/2014/main" id="{2530364F-EB14-4FA0-9C9F-5EE158F0CF51}"/>
              </a:ext>
            </a:extLst>
          </p:cNvPr>
          <p:cNvSpPr>
            <a:spLocks noGrp="1"/>
          </p:cNvSpPr>
          <p:nvPr>
            <p:ph idx="1"/>
          </p:nvPr>
        </p:nvSpPr>
        <p:spPr>
          <a:xfrm>
            <a:off x="0" y="976543"/>
            <a:ext cx="10963275" cy="5881457"/>
          </a:xfrm>
        </p:spPr>
        <p:txBody>
          <a:bodyPr>
            <a:noAutofit/>
          </a:bodyPr>
          <a:lstStyle/>
          <a:p>
            <a:r>
              <a:rPr lang="en-US" sz="2000" b="1" dirty="0"/>
              <a:t>Are the files absolutely necessary?</a:t>
            </a:r>
          </a:p>
          <a:p>
            <a:pPr marL="0" indent="0">
              <a:buNone/>
            </a:pPr>
            <a:endParaRPr lang="en-US" sz="2000" b="1" dirty="0"/>
          </a:p>
          <a:p>
            <a:r>
              <a:rPr lang="en-US" sz="2000" b="1" dirty="0"/>
              <a:t>If there are related files, consider creating a .zip drive instead of having 10 different attachments</a:t>
            </a:r>
          </a:p>
          <a:p>
            <a:endParaRPr lang="en-US" sz="2000" b="1" dirty="0"/>
          </a:p>
          <a:p>
            <a:r>
              <a:rPr lang="en-US" sz="2000" b="1" dirty="0"/>
              <a:t>If there are multiple pictures, try using a photo-sharing website as opposed to a long list of individual .jpg files</a:t>
            </a:r>
          </a:p>
          <a:p>
            <a:endParaRPr lang="en-US" sz="2000" b="1" dirty="0"/>
          </a:p>
          <a:p>
            <a:r>
              <a:rPr lang="en-US" sz="2000" b="1" dirty="0"/>
              <a:t>If you translate the email, translate the attachments!</a:t>
            </a:r>
          </a:p>
          <a:p>
            <a:endParaRPr lang="en-US" sz="2000" b="1" dirty="0"/>
          </a:p>
          <a:p>
            <a:r>
              <a:rPr lang="en-US" sz="2000" b="1" dirty="0"/>
              <a:t>What is the difference between .dox and .pdf?</a:t>
            </a:r>
          </a:p>
          <a:p>
            <a:pPr marL="0" indent="0">
              <a:buNone/>
            </a:pPr>
            <a:endParaRPr lang="en-US" sz="2500" b="1" dirty="0"/>
          </a:p>
          <a:p>
            <a:r>
              <a:rPr lang="en-US" sz="2500" b="1" dirty="0"/>
              <a:t>M</a:t>
            </a:r>
            <a:r>
              <a:rPr lang="en-US" sz="2000" b="1" dirty="0"/>
              <a:t>ake</a:t>
            </a:r>
            <a:r>
              <a:rPr lang="en-US" sz="2500" b="1" dirty="0"/>
              <a:t> </a:t>
            </a:r>
            <a:r>
              <a:rPr lang="en-US" sz="2000" b="1" dirty="0"/>
              <a:t>sure your attachment file includes relevant information (ex.: 123413535434.jpg  -or- document1.dox)</a:t>
            </a:r>
          </a:p>
        </p:txBody>
      </p:sp>
    </p:spTree>
    <p:extLst>
      <p:ext uri="{BB962C8B-B14F-4D97-AF65-F5344CB8AC3E}">
        <p14:creationId xmlns:p14="http://schemas.microsoft.com/office/powerpoint/2010/main" val="292926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864B8A2-FF95-4215-B387-1080BF00190E}"/>
              </a:ext>
            </a:extLst>
          </p:cNvPr>
          <p:cNvPicPr>
            <a:picLocks noChangeAspect="1"/>
          </p:cNvPicPr>
          <p:nvPr/>
        </p:nvPicPr>
        <p:blipFill>
          <a:blip r:embed="rId2"/>
          <a:stretch>
            <a:fillRect/>
          </a:stretch>
        </p:blipFill>
        <p:spPr>
          <a:xfrm>
            <a:off x="651710" y="0"/>
            <a:ext cx="10888579" cy="6858000"/>
          </a:xfrm>
          <a:prstGeom prst="rect">
            <a:avLst/>
          </a:prstGeom>
        </p:spPr>
      </p:pic>
    </p:spTree>
    <p:extLst>
      <p:ext uri="{BB962C8B-B14F-4D97-AF65-F5344CB8AC3E}">
        <p14:creationId xmlns:p14="http://schemas.microsoft.com/office/powerpoint/2010/main" val="349251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6DCFD4AC-C5C5-46AB-93B6-FE542C6736C9}"/>
              </a:ext>
            </a:extLst>
          </p:cNvPr>
          <p:cNvPicPr>
            <a:picLocks noChangeAspect="1"/>
          </p:cNvPicPr>
          <p:nvPr/>
        </p:nvPicPr>
        <p:blipFill>
          <a:blip r:embed="rId2"/>
          <a:stretch>
            <a:fillRect/>
          </a:stretch>
        </p:blipFill>
        <p:spPr>
          <a:xfrm>
            <a:off x="145049" y="0"/>
            <a:ext cx="11901902" cy="6858000"/>
          </a:xfrm>
          <a:prstGeom prst="rect">
            <a:avLst/>
          </a:prstGeom>
        </p:spPr>
      </p:pic>
    </p:spTree>
    <p:extLst>
      <p:ext uri="{BB962C8B-B14F-4D97-AF65-F5344CB8AC3E}">
        <p14:creationId xmlns:p14="http://schemas.microsoft.com/office/powerpoint/2010/main" val="81415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8AC7-56F7-45AC-9B73-F3B98BA5E511}"/>
              </a:ext>
            </a:extLst>
          </p:cNvPr>
          <p:cNvSpPr>
            <a:spLocks noGrp="1"/>
          </p:cNvSpPr>
          <p:nvPr>
            <p:ph type="title"/>
          </p:nvPr>
        </p:nvSpPr>
        <p:spPr>
          <a:xfrm>
            <a:off x="677334" y="609600"/>
            <a:ext cx="8596668" cy="748683"/>
          </a:xfrm>
        </p:spPr>
        <p:txBody>
          <a:bodyPr>
            <a:noAutofit/>
          </a:bodyPr>
          <a:lstStyle/>
          <a:p>
            <a:pPr algn="ctr"/>
            <a:r>
              <a:rPr lang="en-US" sz="5000" b="1" dirty="0">
                <a:solidFill>
                  <a:schemeClr val="tx1"/>
                </a:solidFill>
              </a:rPr>
              <a:t>Links</a:t>
            </a:r>
          </a:p>
        </p:txBody>
      </p:sp>
      <p:sp>
        <p:nvSpPr>
          <p:cNvPr id="3" name="Content Placeholder 2">
            <a:extLst>
              <a:ext uri="{FF2B5EF4-FFF2-40B4-BE49-F238E27FC236}">
                <a16:creationId xmlns:a16="http://schemas.microsoft.com/office/drawing/2014/main" id="{1F2924DD-DD0C-47A6-B2C3-A658A20EECEA}"/>
              </a:ext>
            </a:extLst>
          </p:cNvPr>
          <p:cNvSpPr>
            <a:spLocks noGrp="1"/>
          </p:cNvSpPr>
          <p:nvPr>
            <p:ph idx="1"/>
          </p:nvPr>
        </p:nvSpPr>
        <p:spPr>
          <a:xfrm>
            <a:off x="357738" y="1574663"/>
            <a:ext cx="10029136" cy="5376553"/>
          </a:xfrm>
        </p:spPr>
        <p:txBody>
          <a:bodyPr>
            <a:normAutofit fontScale="55000" lnSpcReduction="20000"/>
          </a:bodyPr>
          <a:lstStyle/>
          <a:p>
            <a:r>
              <a:rPr lang="en-US" sz="4500" b="1" dirty="0"/>
              <a:t>When attaching a “link” be sure to do the following:</a:t>
            </a:r>
          </a:p>
          <a:p>
            <a:endParaRPr lang="en-US" sz="4500" b="1" dirty="0"/>
          </a:p>
          <a:p>
            <a:pPr>
              <a:buFont typeface="+mj-lt"/>
              <a:buAutoNum type="arabicPeriod"/>
            </a:pPr>
            <a:r>
              <a:rPr lang="en-US" sz="4500" b="1" dirty="0"/>
              <a:t>Double-check your link on a different browser so that you are sure it links directly to the website you want.</a:t>
            </a:r>
          </a:p>
          <a:p>
            <a:pPr>
              <a:buFont typeface="+mj-lt"/>
              <a:buAutoNum type="arabicPeriod"/>
            </a:pPr>
            <a:endParaRPr lang="en-US" sz="4500" b="1" dirty="0"/>
          </a:p>
          <a:p>
            <a:pPr>
              <a:buFont typeface="+mj-lt"/>
              <a:buAutoNum type="arabicPeriod"/>
            </a:pPr>
            <a:r>
              <a:rPr lang="en-US" sz="4500" b="1" dirty="0"/>
              <a:t>“Label” the link with something specific, not simply the URL</a:t>
            </a:r>
          </a:p>
          <a:p>
            <a:pPr>
              <a:buFont typeface="+mj-lt"/>
              <a:buAutoNum type="arabicPeriod"/>
            </a:pPr>
            <a:endParaRPr lang="en-US" sz="4500" b="1" dirty="0"/>
          </a:p>
          <a:p>
            <a:pPr marL="0" indent="0">
              <a:buNone/>
            </a:pPr>
            <a:r>
              <a:rPr lang="en-US" sz="4500" b="1" dirty="0"/>
              <a:t>Ex.: </a:t>
            </a:r>
            <a:r>
              <a:rPr lang="en-US" sz="4500" b="1" dirty="0">
                <a:hlinkClick r:id="rId2"/>
              </a:rPr>
              <a:t>Matthew Jellick Blog Posts</a:t>
            </a:r>
            <a:endParaRPr lang="en-US" sz="4500" b="1" dirty="0"/>
          </a:p>
          <a:p>
            <a:pPr marL="0" indent="0">
              <a:buNone/>
            </a:pPr>
            <a:endParaRPr lang="en-US" sz="4500" b="1" dirty="0"/>
          </a:p>
          <a:p>
            <a:pPr marL="0" indent="0">
              <a:buNone/>
            </a:pPr>
            <a:r>
              <a:rPr lang="en-US" sz="4500" b="1" dirty="0"/>
              <a:t>NOT</a:t>
            </a:r>
          </a:p>
          <a:p>
            <a:pPr marL="0" indent="0">
              <a:buNone/>
            </a:pPr>
            <a:endParaRPr lang="en-US" sz="4500" b="1" dirty="0">
              <a:hlinkClick r:id="rId2"/>
            </a:endParaRPr>
          </a:p>
          <a:p>
            <a:pPr marL="0" indent="0">
              <a:buNone/>
            </a:pPr>
            <a:r>
              <a:rPr lang="en-US" sz="4500" b="1" dirty="0">
                <a:hlinkClick r:id="rId2"/>
              </a:rPr>
              <a:t>https://matthewjellick.wordpress.com/</a:t>
            </a:r>
            <a:endParaRPr lang="en-US" sz="4500" b="1" dirty="0"/>
          </a:p>
          <a:p>
            <a:pPr marL="0" indent="0">
              <a:buNone/>
            </a:pPr>
            <a:r>
              <a:rPr lang="en-US" sz="2500" b="1" dirty="0"/>
              <a:t> </a:t>
            </a:r>
          </a:p>
        </p:txBody>
      </p:sp>
    </p:spTree>
    <p:extLst>
      <p:ext uri="{BB962C8B-B14F-4D97-AF65-F5344CB8AC3E}">
        <p14:creationId xmlns:p14="http://schemas.microsoft.com/office/powerpoint/2010/main" val="38615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272B-8A75-476C-9D2D-B28E8ADD1FEC}"/>
              </a:ext>
            </a:extLst>
          </p:cNvPr>
          <p:cNvSpPr>
            <a:spLocks noGrp="1"/>
          </p:cNvSpPr>
          <p:nvPr>
            <p:ph type="title"/>
          </p:nvPr>
        </p:nvSpPr>
        <p:spPr>
          <a:xfrm>
            <a:off x="5394960" y="0"/>
            <a:ext cx="3737268" cy="855216"/>
          </a:xfrm>
        </p:spPr>
        <p:txBody>
          <a:bodyPr>
            <a:normAutofit/>
          </a:bodyPr>
          <a:lstStyle/>
          <a:p>
            <a:r>
              <a:rPr lang="en-US" sz="5000" b="1" dirty="0"/>
              <a:t>Timing</a:t>
            </a:r>
          </a:p>
        </p:txBody>
      </p:sp>
      <p:sp>
        <p:nvSpPr>
          <p:cNvPr id="3" name="Content Placeholder 2">
            <a:extLst>
              <a:ext uri="{FF2B5EF4-FFF2-40B4-BE49-F238E27FC236}">
                <a16:creationId xmlns:a16="http://schemas.microsoft.com/office/drawing/2014/main" id="{A52BC587-0728-44F0-A5E1-228ABAD991ED}"/>
              </a:ext>
            </a:extLst>
          </p:cNvPr>
          <p:cNvSpPr>
            <a:spLocks noGrp="1"/>
          </p:cNvSpPr>
          <p:nvPr>
            <p:ph idx="1"/>
          </p:nvPr>
        </p:nvSpPr>
        <p:spPr>
          <a:xfrm>
            <a:off x="5117446" y="936778"/>
            <a:ext cx="7058637" cy="5948409"/>
          </a:xfrm>
        </p:spPr>
        <p:txBody>
          <a:bodyPr>
            <a:noAutofit/>
          </a:bodyPr>
          <a:lstStyle/>
          <a:p>
            <a:pPr>
              <a:lnSpc>
                <a:spcPct val="90000"/>
              </a:lnSpc>
            </a:pPr>
            <a:r>
              <a:rPr lang="en-US" sz="2500" b="1" dirty="0"/>
              <a:t>Respect people’s time!</a:t>
            </a:r>
          </a:p>
          <a:p>
            <a:pPr>
              <a:lnSpc>
                <a:spcPct val="90000"/>
              </a:lnSpc>
            </a:pPr>
            <a:endParaRPr lang="en-US" sz="2500" b="1" dirty="0"/>
          </a:p>
          <a:p>
            <a:pPr>
              <a:lnSpc>
                <a:spcPct val="90000"/>
              </a:lnSpc>
            </a:pPr>
            <a:r>
              <a:rPr lang="en-US" sz="2500" b="1" dirty="0"/>
              <a:t>Assume that normal “working” hours are between 9am and 5pm (in China, people usually take a break from 12pm – 2pm)</a:t>
            </a:r>
          </a:p>
          <a:p>
            <a:pPr>
              <a:lnSpc>
                <a:spcPct val="90000"/>
              </a:lnSpc>
            </a:pPr>
            <a:endParaRPr lang="en-US" sz="2500" b="1" dirty="0"/>
          </a:p>
          <a:p>
            <a:pPr>
              <a:lnSpc>
                <a:spcPct val="90000"/>
              </a:lnSpc>
            </a:pPr>
            <a:r>
              <a:rPr lang="en-US" sz="2500" b="1" dirty="0"/>
              <a:t>Sending an email on a Friday at 6pm isn’t a good practice  </a:t>
            </a:r>
          </a:p>
          <a:p>
            <a:pPr>
              <a:lnSpc>
                <a:spcPct val="90000"/>
              </a:lnSpc>
            </a:pPr>
            <a:endParaRPr lang="en-US" sz="2500" b="1" dirty="0"/>
          </a:p>
          <a:p>
            <a:pPr>
              <a:lnSpc>
                <a:spcPct val="90000"/>
              </a:lnSpc>
            </a:pPr>
            <a:r>
              <a:rPr lang="en-US" sz="2500" b="1" dirty="0"/>
              <a:t>Remember time zones when emailing to US universities</a:t>
            </a:r>
          </a:p>
          <a:p>
            <a:pPr>
              <a:lnSpc>
                <a:spcPct val="90000"/>
              </a:lnSpc>
            </a:pPr>
            <a:r>
              <a:rPr lang="en-US" sz="2500" b="1" dirty="0"/>
              <a:t>It does not mean you are “diligent” because you send an email at 11pm, it means you have bad time management!</a:t>
            </a:r>
          </a:p>
        </p:txBody>
      </p:sp>
      <p:pic>
        <p:nvPicPr>
          <p:cNvPr id="4" name="Picture 3">
            <a:extLst>
              <a:ext uri="{FF2B5EF4-FFF2-40B4-BE49-F238E27FC236}">
                <a16:creationId xmlns:a16="http://schemas.microsoft.com/office/drawing/2014/main" id="{BED5E3DB-6317-42CB-8BFF-C8A82E58E184}"/>
              </a:ext>
            </a:extLst>
          </p:cNvPr>
          <p:cNvPicPr>
            <a:picLocks noChangeAspect="1"/>
          </p:cNvPicPr>
          <p:nvPr/>
        </p:nvPicPr>
        <p:blipFill rotWithShape="1">
          <a:blip r:embed="rId2"/>
          <a:srcRect l="27346" r="29782"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1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BE5ED-688D-4F2B-B5EC-22258E4AD6E7}"/>
              </a:ext>
            </a:extLst>
          </p:cNvPr>
          <p:cNvSpPr>
            <a:spLocks noGrp="1"/>
          </p:cNvSpPr>
          <p:nvPr>
            <p:ph type="title"/>
          </p:nvPr>
        </p:nvSpPr>
        <p:spPr>
          <a:xfrm>
            <a:off x="142880" y="1179151"/>
            <a:ext cx="4201716" cy="4463889"/>
          </a:xfrm>
        </p:spPr>
        <p:txBody>
          <a:bodyPr anchor="ctr">
            <a:normAutofit/>
          </a:bodyPr>
          <a:lstStyle/>
          <a:p>
            <a:r>
              <a:rPr lang="en-US" sz="10000" b="1" dirty="0"/>
              <a:t>Thank You</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CE8D55-5D3F-4DA7-9F85-FC5B0643C5C2}"/>
              </a:ext>
            </a:extLst>
          </p:cNvPr>
          <p:cNvSpPr>
            <a:spLocks noGrp="1"/>
          </p:cNvSpPr>
          <p:nvPr>
            <p:ph idx="1"/>
          </p:nvPr>
        </p:nvSpPr>
        <p:spPr>
          <a:xfrm>
            <a:off x="4978918" y="1109145"/>
            <a:ext cx="6341016" cy="4603900"/>
          </a:xfrm>
        </p:spPr>
        <p:txBody>
          <a:bodyPr anchor="ctr">
            <a:normAutofit/>
          </a:bodyPr>
          <a:lstStyle/>
          <a:p>
            <a:pPr marL="0" indent="0">
              <a:buNone/>
            </a:pPr>
            <a:r>
              <a:rPr lang="en-US" sz="5000" dirty="0"/>
              <a:t>Matthew Jellick</a:t>
            </a:r>
          </a:p>
          <a:p>
            <a:pPr marL="0" indent="0">
              <a:buNone/>
            </a:pPr>
            <a:endParaRPr lang="en-US" sz="5000" dirty="0"/>
          </a:p>
          <a:p>
            <a:pPr marL="0" indent="0">
              <a:buNone/>
            </a:pPr>
            <a:endParaRPr lang="en-US" sz="5000" dirty="0"/>
          </a:p>
          <a:p>
            <a:pPr marL="0" indent="0">
              <a:buNone/>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6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4402E8A-E9C8-4FC6-9900-77EAD4F725E6}"/>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60772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2E679B8-7E67-4FAB-89AA-CA94B7DDB873}"/>
              </a:ext>
            </a:extLst>
          </p:cNvPr>
          <p:cNvSpPr>
            <a:spLocks noGrp="1"/>
          </p:cNvSpPr>
          <p:nvPr>
            <p:ph type="title"/>
          </p:nvPr>
        </p:nvSpPr>
        <p:spPr>
          <a:xfrm>
            <a:off x="1" y="1382486"/>
            <a:ext cx="4200062" cy="4093028"/>
          </a:xfrm>
        </p:spPr>
        <p:txBody>
          <a:bodyPr anchor="ctr">
            <a:normAutofit/>
          </a:bodyPr>
          <a:lstStyle/>
          <a:p>
            <a:r>
              <a:rPr lang="en-US" sz="5000" b="1" dirty="0">
                <a:solidFill>
                  <a:schemeClr val="tx1"/>
                </a:solidFill>
              </a:rPr>
              <a:t>When?</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0BBC61-40E2-4C7F-BA48-BA2BC1B11F26}"/>
              </a:ext>
            </a:extLst>
          </p:cNvPr>
          <p:cNvGraphicFramePr>
            <a:graphicFrameLocks noGrp="1"/>
          </p:cNvGraphicFramePr>
          <p:nvPr>
            <p:ph idx="1"/>
            <p:extLst>
              <p:ext uri="{D42A27DB-BD31-4B8C-83A1-F6EECF244321}">
                <p14:modId xmlns:p14="http://schemas.microsoft.com/office/powerpoint/2010/main" val="2338562241"/>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9D76028-DD38-4913-BE94-D7B74064AC9E}"/>
              </a:ext>
            </a:extLst>
          </p:cNvPr>
          <p:cNvSpPr txBox="1"/>
          <p:nvPr/>
        </p:nvSpPr>
        <p:spPr>
          <a:xfrm>
            <a:off x="5991769" y="4838819"/>
            <a:ext cx="2050561" cy="861774"/>
          </a:xfrm>
          <a:prstGeom prst="rect">
            <a:avLst/>
          </a:prstGeom>
          <a:noFill/>
        </p:spPr>
        <p:txBody>
          <a:bodyPr wrap="none" rtlCol="0">
            <a:spAutoFit/>
          </a:bodyPr>
          <a:lstStyle/>
          <a:p>
            <a:r>
              <a:rPr lang="en-US" sz="5000" b="1" dirty="0"/>
              <a:t>Phone</a:t>
            </a:r>
          </a:p>
        </p:txBody>
      </p:sp>
    </p:spTree>
    <p:extLst>
      <p:ext uri="{BB962C8B-B14F-4D97-AF65-F5344CB8AC3E}">
        <p14:creationId xmlns:p14="http://schemas.microsoft.com/office/powerpoint/2010/main" val="150020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2B4876F-ADE6-4897-A049-29F494BB040C}"/>
              </a:ext>
            </a:extLst>
          </p:cNvPr>
          <p:cNvSpPr>
            <a:spLocks noGrp="1"/>
          </p:cNvSpPr>
          <p:nvPr>
            <p:ph type="title"/>
          </p:nvPr>
        </p:nvSpPr>
        <p:spPr>
          <a:xfrm>
            <a:off x="0" y="237293"/>
            <a:ext cx="12188824" cy="1096316"/>
          </a:xfrm>
        </p:spPr>
        <p:txBody>
          <a:bodyPr vert="horz" lIns="91440" tIns="45720" rIns="91440" bIns="45720" rtlCol="0" anchor="b">
            <a:noAutofit/>
          </a:bodyPr>
          <a:lstStyle/>
          <a:p>
            <a:pPr algn="ctr">
              <a:lnSpc>
                <a:spcPct val="90000"/>
              </a:lnSpc>
            </a:pPr>
            <a:r>
              <a:rPr lang="en-US" sz="4000" b="1" dirty="0">
                <a:solidFill>
                  <a:schemeClr val="tx1"/>
                </a:solidFill>
              </a:rPr>
              <a:t>Emails: Subject/Body/Signatures/Attachments</a:t>
            </a:r>
          </a:p>
        </p:txBody>
      </p:sp>
      <p:pic>
        <p:nvPicPr>
          <p:cNvPr id="8" name="Content Placeholder 7">
            <a:extLst>
              <a:ext uri="{FF2B5EF4-FFF2-40B4-BE49-F238E27FC236}">
                <a16:creationId xmlns:a16="http://schemas.microsoft.com/office/drawing/2014/main" id="{80E2EE4E-D851-4EB9-8C5A-09FBD6AEEF2A}"/>
              </a:ext>
            </a:extLst>
          </p:cNvPr>
          <p:cNvPicPr>
            <a:picLocks noGrp="1" noChangeAspect="1"/>
          </p:cNvPicPr>
          <p:nvPr>
            <p:ph idx="1"/>
          </p:nvPr>
        </p:nvPicPr>
        <p:blipFill>
          <a:blip r:embed="rId2"/>
          <a:srcRect/>
          <a:stretch/>
        </p:blipFill>
        <p:spPr>
          <a:xfrm>
            <a:off x="927543" y="1342076"/>
            <a:ext cx="10388669" cy="5524391"/>
          </a:xfrm>
          <a:prstGeom prst="rect">
            <a:avLst/>
          </a:prstGeom>
        </p:spPr>
      </p:pic>
    </p:spTree>
    <p:extLst>
      <p:ext uri="{BB962C8B-B14F-4D97-AF65-F5344CB8AC3E}">
        <p14:creationId xmlns:p14="http://schemas.microsoft.com/office/powerpoint/2010/main" val="83127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1B13-F95E-4CC7-B5D5-FC12F0AA50C1}"/>
              </a:ext>
            </a:extLst>
          </p:cNvPr>
          <p:cNvSpPr>
            <a:spLocks noGrp="1"/>
          </p:cNvSpPr>
          <p:nvPr>
            <p:ph type="title"/>
          </p:nvPr>
        </p:nvSpPr>
        <p:spPr>
          <a:xfrm>
            <a:off x="96309" y="209550"/>
            <a:ext cx="9189734" cy="1320800"/>
          </a:xfrm>
        </p:spPr>
        <p:txBody>
          <a:bodyPr anchor="t">
            <a:noAutofit/>
          </a:bodyPr>
          <a:lstStyle/>
          <a:p>
            <a:pPr algn="ctr"/>
            <a:r>
              <a:rPr lang="en-US" sz="5000" b="1" dirty="0">
                <a:solidFill>
                  <a:schemeClr val="tx1"/>
                </a:solidFill>
              </a:rPr>
              <a:t>Subject Lines</a:t>
            </a:r>
          </a:p>
        </p:txBody>
      </p:sp>
      <p:pic>
        <p:nvPicPr>
          <p:cNvPr id="7" name="Graphic 6" descr="Stopwatch">
            <a:extLst>
              <a:ext uri="{FF2B5EF4-FFF2-40B4-BE49-F238E27FC236}">
                <a16:creationId xmlns:a16="http://schemas.microsoft.com/office/drawing/2014/main" id="{427542C3-4951-478C-851B-3E3C7ED27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30350"/>
            <a:ext cx="2915973" cy="2915973"/>
          </a:xfrm>
          <a:prstGeom prst="rect">
            <a:avLst/>
          </a:prstGeom>
        </p:spPr>
      </p:pic>
      <p:sp>
        <p:nvSpPr>
          <p:cNvPr id="3" name="Content Placeholder 2">
            <a:extLst>
              <a:ext uri="{FF2B5EF4-FFF2-40B4-BE49-F238E27FC236}">
                <a16:creationId xmlns:a16="http://schemas.microsoft.com/office/drawing/2014/main" id="{46532B83-C7F6-44F5-AF8A-7D76BAB802F0}"/>
              </a:ext>
            </a:extLst>
          </p:cNvPr>
          <p:cNvSpPr>
            <a:spLocks noGrp="1"/>
          </p:cNvSpPr>
          <p:nvPr>
            <p:ph idx="1"/>
          </p:nvPr>
        </p:nvSpPr>
        <p:spPr>
          <a:xfrm>
            <a:off x="2585570" y="1530350"/>
            <a:ext cx="9346018" cy="5327650"/>
          </a:xfrm>
        </p:spPr>
        <p:txBody>
          <a:bodyPr>
            <a:normAutofit/>
          </a:bodyPr>
          <a:lstStyle/>
          <a:p>
            <a:pPr>
              <a:lnSpc>
                <a:spcPct val="90000"/>
              </a:lnSpc>
            </a:pPr>
            <a:r>
              <a:rPr lang="en-US" sz="2500" b="1" dirty="0"/>
              <a:t>Keep it short and simple! They will get cut off if they're too long, especially on phones…</a:t>
            </a:r>
          </a:p>
          <a:p>
            <a:pPr marL="0" indent="0">
              <a:lnSpc>
                <a:spcPct val="90000"/>
              </a:lnSpc>
              <a:buNone/>
            </a:pPr>
            <a:endParaRPr lang="en-US" sz="2500" b="1" dirty="0"/>
          </a:p>
          <a:p>
            <a:pPr>
              <a:lnSpc>
                <a:spcPct val="90000"/>
              </a:lnSpc>
            </a:pPr>
            <a:r>
              <a:rPr lang="en-US" sz="2500" b="1" dirty="0"/>
              <a:t>Use personalization if possible…</a:t>
            </a:r>
          </a:p>
          <a:p>
            <a:pPr marL="0" indent="0">
              <a:lnSpc>
                <a:spcPct val="90000"/>
              </a:lnSpc>
              <a:buNone/>
            </a:pPr>
            <a:endParaRPr lang="en-US" sz="2500" b="1" dirty="0"/>
          </a:p>
          <a:p>
            <a:pPr>
              <a:lnSpc>
                <a:spcPct val="90000"/>
              </a:lnSpc>
            </a:pPr>
            <a:r>
              <a:rPr lang="en-US" sz="2500" b="1" dirty="0">
                <a:solidFill>
                  <a:srgbClr val="FF0000"/>
                </a:solidFill>
              </a:rPr>
              <a:t>Finally, don’t write your Subject Lines in red (it doesn’t make anything any more important)</a:t>
            </a:r>
          </a:p>
          <a:p>
            <a:pPr marL="0" indent="0">
              <a:lnSpc>
                <a:spcPct val="90000"/>
              </a:lnSpc>
              <a:buNone/>
            </a:pPr>
            <a:endParaRPr lang="en-US" sz="1700" dirty="0"/>
          </a:p>
        </p:txBody>
      </p:sp>
    </p:spTree>
    <p:extLst>
      <p:ext uri="{BB962C8B-B14F-4D97-AF65-F5344CB8AC3E}">
        <p14:creationId xmlns:p14="http://schemas.microsoft.com/office/powerpoint/2010/main" val="41101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FCF1-C9A1-47B5-8044-99F08808AFD3}"/>
              </a:ext>
            </a:extLst>
          </p:cNvPr>
          <p:cNvSpPr>
            <a:spLocks noGrp="1"/>
          </p:cNvSpPr>
          <p:nvPr>
            <p:ph type="title"/>
          </p:nvPr>
        </p:nvSpPr>
        <p:spPr>
          <a:xfrm>
            <a:off x="677333" y="156238"/>
            <a:ext cx="8596668" cy="793673"/>
          </a:xfrm>
        </p:spPr>
        <p:txBody>
          <a:bodyPr>
            <a:noAutofit/>
          </a:bodyPr>
          <a:lstStyle/>
          <a:p>
            <a:pPr algn="ctr"/>
            <a:r>
              <a:rPr lang="en-US" sz="5000" b="1" dirty="0">
                <a:solidFill>
                  <a:schemeClr val="tx1"/>
                </a:solidFill>
              </a:rPr>
              <a:t>Cc vs. Bcc</a:t>
            </a:r>
          </a:p>
        </p:txBody>
      </p:sp>
      <p:sp>
        <p:nvSpPr>
          <p:cNvPr id="4" name="Text Placeholder 3">
            <a:extLst>
              <a:ext uri="{FF2B5EF4-FFF2-40B4-BE49-F238E27FC236}">
                <a16:creationId xmlns:a16="http://schemas.microsoft.com/office/drawing/2014/main" id="{D5A21D15-E8BA-447A-B271-A42DDA396876}"/>
              </a:ext>
            </a:extLst>
          </p:cNvPr>
          <p:cNvSpPr>
            <a:spLocks noGrp="1"/>
          </p:cNvSpPr>
          <p:nvPr>
            <p:ph type="body" idx="1"/>
          </p:nvPr>
        </p:nvSpPr>
        <p:spPr/>
        <p:txBody>
          <a:bodyPr/>
          <a:lstStyle/>
          <a:p>
            <a:pPr algn="ctr"/>
            <a:r>
              <a:rPr lang="en-US" sz="2500" b="1" dirty="0">
                <a:solidFill>
                  <a:srgbClr val="FF0000"/>
                </a:solidFill>
              </a:rPr>
              <a:t>Carbon Copy (Cc)</a:t>
            </a:r>
          </a:p>
        </p:txBody>
      </p:sp>
      <p:sp>
        <p:nvSpPr>
          <p:cNvPr id="5" name="Content Placeholder 4">
            <a:extLst>
              <a:ext uri="{FF2B5EF4-FFF2-40B4-BE49-F238E27FC236}">
                <a16:creationId xmlns:a16="http://schemas.microsoft.com/office/drawing/2014/main" id="{F3F690B4-28B4-4320-A431-88CA7F656506}"/>
              </a:ext>
            </a:extLst>
          </p:cNvPr>
          <p:cNvSpPr>
            <a:spLocks noGrp="1"/>
          </p:cNvSpPr>
          <p:nvPr>
            <p:ph sz="half" idx="2"/>
          </p:nvPr>
        </p:nvSpPr>
        <p:spPr>
          <a:xfrm>
            <a:off x="123825" y="2737245"/>
            <a:ext cx="4737543" cy="4120755"/>
          </a:xfrm>
        </p:spPr>
        <p:txBody>
          <a:bodyPr>
            <a:normAutofit fontScale="92500" lnSpcReduction="20000"/>
          </a:bodyPr>
          <a:lstStyle/>
          <a:p>
            <a:r>
              <a:rPr lang="en-US" sz="2000" b="1" dirty="0"/>
              <a:t>Everyone in the email list can see who else the email was sent to</a:t>
            </a:r>
          </a:p>
          <a:p>
            <a:pPr marL="0" indent="0">
              <a:buNone/>
            </a:pPr>
            <a:endParaRPr lang="en-US" sz="2000" b="1" dirty="0"/>
          </a:p>
          <a:p>
            <a:r>
              <a:rPr lang="en-US" sz="2000" b="1" dirty="0"/>
              <a:t>If everyone knows each other, then this is a good choice.</a:t>
            </a:r>
          </a:p>
          <a:p>
            <a:pPr marL="0" indent="0">
              <a:buNone/>
            </a:pPr>
            <a:endParaRPr lang="en-US" sz="2000" b="1" dirty="0"/>
          </a:p>
          <a:p>
            <a:r>
              <a:rPr lang="en-US" sz="2000" b="1" dirty="0"/>
              <a:t>You want someone else to receive a copy of an email, but they aren’t one of the primary recipients.</a:t>
            </a:r>
          </a:p>
          <a:p>
            <a:pPr marL="0" indent="0">
              <a:buNone/>
            </a:pPr>
            <a:endParaRPr lang="en-US" sz="2000" b="1" dirty="0"/>
          </a:p>
          <a:p>
            <a:r>
              <a:rPr lang="en-US" sz="2000" b="1" dirty="0"/>
              <a:t>You want the recipients of the message to know the other people who have been sent the message.</a:t>
            </a:r>
          </a:p>
          <a:p>
            <a:endParaRPr lang="en-US" dirty="0"/>
          </a:p>
        </p:txBody>
      </p:sp>
      <p:sp>
        <p:nvSpPr>
          <p:cNvPr id="6" name="Text Placeholder 5">
            <a:extLst>
              <a:ext uri="{FF2B5EF4-FFF2-40B4-BE49-F238E27FC236}">
                <a16:creationId xmlns:a16="http://schemas.microsoft.com/office/drawing/2014/main" id="{049094E4-BC5A-4434-A3AF-9E7757883A3C}"/>
              </a:ext>
            </a:extLst>
          </p:cNvPr>
          <p:cNvSpPr>
            <a:spLocks noGrp="1"/>
          </p:cNvSpPr>
          <p:nvPr>
            <p:ph type="body" sz="quarter" idx="3"/>
          </p:nvPr>
        </p:nvSpPr>
        <p:spPr/>
        <p:txBody>
          <a:bodyPr/>
          <a:lstStyle/>
          <a:p>
            <a:pPr algn="ctr"/>
            <a:r>
              <a:rPr lang="en-US" sz="2500" b="1" dirty="0">
                <a:solidFill>
                  <a:srgbClr val="FF0000"/>
                </a:solidFill>
              </a:rPr>
              <a:t>Blind Carbon Copy (Bcc)</a:t>
            </a:r>
          </a:p>
        </p:txBody>
      </p:sp>
      <p:sp>
        <p:nvSpPr>
          <p:cNvPr id="7" name="Content Placeholder 6">
            <a:extLst>
              <a:ext uri="{FF2B5EF4-FFF2-40B4-BE49-F238E27FC236}">
                <a16:creationId xmlns:a16="http://schemas.microsoft.com/office/drawing/2014/main" id="{254556B6-1466-404C-8178-F51E50347A27}"/>
              </a:ext>
            </a:extLst>
          </p:cNvPr>
          <p:cNvSpPr>
            <a:spLocks noGrp="1"/>
          </p:cNvSpPr>
          <p:nvPr>
            <p:ph sz="quarter" idx="4"/>
          </p:nvPr>
        </p:nvSpPr>
        <p:spPr>
          <a:xfrm>
            <a:off x="5088384" y="2737245"/>
            <a:ext cx="5609208" cy="4120755"/>
          </a:xfrm>
        </p:spPr>
        <p:txBody>
          <a:bodyPr>
            <a:normAutofit fontScale="92500" lnSpcReduction="20000"/>
          </a:bodyPr>
          <a:lstStyle/>
          <a:p>
            <a:r>
              <a:rPr lang="en-US" sz="2000" b="1" dirty="0"/>
              <a:t>No one (except for the sender) knows who else got the email</a:t>
            </a:r>
          </a:p>
          <a:p>
            <a:pPr marL="0" indent="0">
              <a:buNone/>
            </a:pPr>
            <a:endParaRPr lang="en-US" sz="2000" b="1" dirty="0"/>
          </a:p>
          <a:p>
            <a:r>
              <a:rPr lang="en-US" sz="2000" b="1" dirty="0"/>
              <a:t>If people don’t know each other, this may be a better choice</a:t>
            </a:r>
          </a:p>
          <a:p>
            <a:pPr marL="0" indent="0">
              <a:buNone/>
            </a:pPr>
            <a:endParaRPr lang="en-US" sz="2000" b="1" dirty="0"/>
          </a:p>
          <a:p>
            <a:r>
              <a:rPr lang="en-US" sz="2000" b="1" dirty="0"/>
              <a:t>You want someone else to receive an email, but you don’t want the primary recipients of the email to see you’ve sent this other person a copy.</a:t>
            </a:r>
          </a:p>
          <a:p>
            <a:endParaRPr lang="en-US" dirty="0"/>
          </a:p>
        </p:txBody>
      </p:sp>
    </p:spTree>
    <p:extLst>
      <p:ext uri="{BB962C8B-B14F-4D97-AF65-F5344CB8AC3E}">
        <p14:creationId xmlns:p14="http://schemas.microsoft.com/office/powerpoint/2010/main" val="5314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CF56-BB8C-4E3B-8E65-72CE0847D65E}"/>
              </a:ext>
            </a:extLst>
          </p:cNvPr>
          <p:cNvSpPr>
            <a:spLocks noGrp="1"/>
          </p:cNvSpPr>
          <p:nvPr>
            <p:ph type="title"/>
          </p:nvPr>
        </p:nvSpPr>
        <p:spPr>
          <a:xfrm>
            <a:off x="1284210" y="86649"/>
            <a:ext cx="8117242" cy="1418581"/>
          </a:xfrm>
        </p:spPr>
        <p:txBody>
          <a:bodyPr anchor="ctr">
            <a:normAutofit/>
          </a:bodyPr>
          <a:lstStyle/>
          <a:p>
            <a:pPr algn="ctr"/>
            <a:r>
              <a:rPr lang="en-US" sz="5000" b="1" dirty="0">
                <a:solidFill>
                  <a:schemeClr val="tx1"/>
                </a:solidFill>
              </a:rPr>
              <a:t>Proper “Fwd.” Technique</a:t>
            </a:r>
          </a:p>
        </p:txBody>
      </p:sp>
      <p:sp>
        <p:nvSpPr>
          <p:cNvPr id="3" name="Content Placeholder 2">
            <a:extLst>
              <a:ext uri="{FF2B5EF4-FFF2-40B4-BE49-F238E27FC236}">
                <a16:creationId xmlns:a16="http://schemas.microsoft.com/office/drawing/2014/main" id="{3B7425FA-EDA1-46AE-8B46-1F1D634BCC15}"/>
              </a:ext>
            </a:extLst>
          </p:cNvPr>
          <p:cNvSpPr>
            <a:spLocks noGrp="1"/>
          </p:cNvSpPr>
          <p:nvPr>
            <p:ph idx="1"/>
          </p:nvPr>
        </p:nvSpPr>
        <p:spPr>
          <a:xfrm>
            <a:off x="0" y="1505230"/>
            <a:ext cx="11144250" cy="3208334"/>
          </a:xfrm>
        </p:spPr>
        <p:txBody>
          <a:bodyPr>
            <a:normAutofit/>
          </a:bodyPr>
          <a:lstStyle/>
          <a:p>
            <a:pPr marL="0" indent="0">
              <a:buNone/>
            </a:pPr>
            <a:r>
              <a:rPr lang="en-US" sz="2500" b="1" dirty="0"/>
              <a:t>When “Forwarding”, make sure to take the time to write a personal comment at the top of your forwarded email to the person you are sending to.  </a:t>
            </a:r>
          </a:p>
          <a:p>
            <a:pPr marL="0" indent="0">
              <a:buNone/>
            </a:pPr>
            <a:endParaRPr lang="en-US" sz="2500" b="1" dirty="0"/>
          </a:p>
          <a:p>
            <a:pPr marL="0" indent="0">
              <a:buNone/>
            </a:pPr>
            <a:r>
              <a:rPr lang="en-US" sz="2500" b="1" dirty="0"/>
              <a:t>Don’t just simply hit “forward” without adding your own context to it.  That shows the recipient that it isn’t personal and, perhaps not that important.</a:t>
            </a:r>
          </a:p>
        </p:txBody>
      </p:sp>
    </p:spTree>
    <p:extLst>
      <p:ext uri="{BB962C8B-B14F-4D97-AF65-F5344CB8AC3E}">
        <p14:creationId xmlns:p14="http://schemas.microsoft.com/office/powerpoint/2010/main" val="267102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17E4-686A-4E38-8F20-561C71D3AF40}"/>
              </a:ext>
            </a:extLst>
          </p:cNvPr>
          <p:cNvSpPr>
            <a:spLocks noGrp="1"/>
          </p:cNvSpPr>
          <p:nvPr>
            <p:ph type="title"/>
          </p:nvPr>
        </p:nvSpPr>
        <p:spPr>
          <a:xfrm>
            <a:off x="0" y="1974"/>
            <a:ext cx="8596668" cy="1320800"/>
          </a:xfrm>
        </p:spPr>
        <p:txBody>
          <a:bodyPr>
            <a:normAutofit/>
          </a:bodyPr>
          <a:lstStyle/>
          <a:p>
            <a:r>
              <a:rPr lang="en-US" sz="5000" b="1" dirty="0">
                <a:solidFill>
                  <a:schemeClr val="tx1"/>
                </a:solidFill>
              </a:rPr>
              <a:t>Recipient's Name:</a:t>
            </a:r>
          </a:p>
        </p:txBody>
      </p:sp>
      <p:graphicFrame>
        <p:nvGraphicFramePr>
          <p:cNvPr id="5" name="Content Placeholder 4">
            <a:extLst>
              <a:ext uri="{FF2B5EF4-FFF2-40B4-BE49-F238E27FC236}">
                <a16:creationId xmlns:a16="http://schemas.microsoft.com/office/drawing/2014/main" id="{D11DE4F9-8DE7-4C4E-BBAF-27C9C544984F}"/>
              </a:ext>
            </a:extLst>
          </p:cNvPr>
          <p:cNvGraphicFramePr>
            <a:graphicFrameLocks noGrp="1"/>
          </p:cNvGraphicFramePr>
          <p:nvPr>
            <p:ph idx="1"/>
          </p:nvPr>
        </p:nvGraphicFramePr>
        <p:xfrm>
          <a:off x="0" y="1322774"/>
          <a:ext cx="10351363" cy="553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6837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417</TotalTime>
  <Words>912</Words>
  <Application>Microsoft Office PowerPoint</Application>
  <PresentationFormat>Widescreen</PresentationFormat>
  <Paragraphs>162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Trebuchet MS</vt:lpstr>
      <vt:lpstr>Wingdings 3</vt:lpstr>
      <vt:lpstr>Facet</vt:lpstr>
      <vt:lpstr>“Practical Email Writing”</vt:lpstr>
      <vt:lpstr>Personal Star</vt:lpstr>
      <vt:lpstr>PowerPoint Presentation</vt:lpstr>
      <vt:lpstr>When?</vt:lpstr>
      <vt:lpstr>Emails: Subject/Body/Signatures/Attachments</vt:lpstr>
      <vt:lpstr>Subject Lines</vt:lpstr>
      <vt:lpstr>Cc vs. Bcc</vt:lpstr>
      <vt:lpstr>Proper “Fwd.” Technique</vt:lpstr>
      <vt:lpstr>Recipient's Name:</vt:lpstr>
      <vt:lpstr>Order of Importance</vt:lpstr>
      <vt:lpstr>Email Body</vt:lpstr>
      <vt:lpstr>What about you??</vt:lpstr>
      <vt:lpstr>ALL CAPS!!!</vt:lpstr>
      <vt:lpstr>Tone</vt:lpstr>
      <vt:lpstr>“24-Hour Rule”</vt:lpstr>
      <vt:lpstr>Abrevs. &amp; Emoticons</vt:lpstr>
      <vt:lpstr>Acronyms in an Email:</vt:lpstr>
      <vt:lpstr>Email Signatures</vt:lpstr>
      <vt:lpstr>Email Signatures (continued)</vt:lpstr>
      <vt:lpstr>Email Attachments</vt:lpstr>
      <vt:lpstr>PowerPoint Presentation</vt:lpstr>
      <vt:lpstr>PowerPoint Presentation</vt:lpstr>
      <vt:lpstr>Links</vt:lpstr>
      <vt:lpstr>Timing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Language Education  Writing Center Workshop  “Practical Email Writing”</dc:title>
  <dc:creator>Matthew Jellick</dc:creator>
  <cp:lastModifiedBy>Matthew Jellick</cp:lastModifiedBy>
  <cp:revision>29</cp:revision>
  <dcterms:created xsi:type="dcterms:W3CDTF">2019-04-01T04:02:20Z</dcterms:created>
  <dcterms:modified xsi:type="dcterms:W3CDTF">2021-05-13T22:42:13Z</dcterms:modified>
</cp:coreProperties>
</file>