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2" r:id="rId3"/>
    <p:sldId id="261" r:id="rId4"/>
    <p:sldId id="264" r:id="rId5"/>
    <p:sldId id="267" r:id="rId6"/>
    <p:sldId id="263" r:id="rId7"/>
    <p:sldId id="266" r:id="rId8"/>
    <p:sldId id="268" r:id="rId9"/>
    <p:sldId id="276" r:id="rId10"/>
    <p:sldId id="269" r:id="rId11"/>
    <p:sldId id="270" r:id="rId12"/>
    <p:sldId id="271" r:id="rId13"/>
    <p:sldId id="272" r:id="rId14"/>
    <p:sldId id="273" r:id="rId15"/>
    <p:sldId id="277" r:id="rId16"/>
    <p:sldId id="275" r:id="rId17"/>
    <p:sldId id="278" r:id="rId18"/>
    <p:sldId id="279" r:id="rId19"/>
    <p:sldId id="280" r:id="rId20"/>
    <p:sldId id="257" r:id="rId21"/>
    <p:sldId id="259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mailto:matthewj@sustech.edu.cn" TargetMode="External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mailto:matthewj@sustech.edu.c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6CFF8-1893-45CB-B740-758A67F644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F76189-D196-45B3-9B3C-67025AE78A40}">
      <dgm:prSet/>
      <dgm:spPr/>
      <dgm:t>
        <a:bodyPr/>
        <a:lstStyle/>
        <a:p>
          <a:r>
            <a:rPr lang="en-US" i="1" dirty="0"/>
            <a:t>(noun): </a:t>
          </a:r>
        </a:p>
        <a:p>
          <a:r>
            <a:rPr lang="en-US" dirty="0"/>
            <a:t>A strong feeling or enthusiasm for something or about doing something</a:t>
          </a:r>
        </a:p>
      </dgm:t>
    </dgm:pt>
    <dgm:pt modelId="{BB73BA84-291E-4343-8018-277E1056A1C3}" type="parTrans" cxnId="{5B915B00-F81A-4C3D-87FB-F6AD679B1111}">
      <dgm:prSet/>
      <dgm:spPr/>
      <dgm:t>
        <a:bodyPr/>
        <a:lstStyle/>
        <a:p>
          <a:endParaRPr lang="en-US"/>
        </a:p>
      </dgm:t>
    </dgm:pt>
    <dgm:pt modelId="{511C19F0-62C9-49E5-A416-5F7EEADD8CBD}" type="sibTrans" cxnId="{5B915B00-F81A-4C3D-87FB-F6AD679B1111}">
      <dgm:prSet/>
      <dgm:spPr/>
      <dgm:t>
        <a:bodyPr/>
        <a:lstStyle/>
        <a:p>
          <a:endParaRPr lang="en-US"/>
        </a:p>
      </dgm:t>
    </dgm:pt>
    <dgm:pt modelId="{4FCA6A11-3ACA-42F6-BA49-07CC26DF75FC}">
      <dgm:prSet custT="1"/>
      <dgm:spPr/>
      <dgm:t>
        <a:bodyPr/>
        <a:lstStyle/>
        <a:p>
          <a:pPr algn="r"/>
          <a:r>
            <a:rPr lang="en-US" sz="1200" dirty="0"/>
            <a:t>Merriam Webster Dictionary</a:t>
          </a:r>
        </a:p>
      </dgm:t>
    </dgm:pt>
    <dgm:pt modelId="{93A7E7D9-826A-4C63-808D-A9BA37E5F01D}" type="parTrans" cxnId="{37577164-FD6A-4130-B2ED-8B58F4B1A7B5}">
      <dgm:prSet/>
      <dgm:spPr/>
      <dgm:t>
        <a:bodyPr/>
        <a:lstStyle/>
        <a:p>
          <a:endParaRPr lang="en-US"/>
        </a:p>
      </dgm:t>
    </dgm:pt>
    <dgm:pt modelId="{E67B1561-9446-4074-B85A-5CA7CF9B3495}" type="sibTrans" cxnId="{37577164-FD6A-4130-B2ED-8B58F4B1A7B5}">
      <dgm:prSet/>
      <dgm:spPr/>
      <dgm:t>
        <a:bodyPr/>
        <a:lstStyle/>
        <a:p>
          <a:endParaRPr lang="en-US"/>
        </a:p>
      </dgm:t>
    </dgm:pt>
    <dgm:pt modelId="{6C38F02A-75C8-4850-BF3F-C056B1E2E613}" type="pres">
      <dgm:prSet presAssocID="{4096CFF8-1893-45CB-B740-758A67F644CC}" presName="vert0" presStyleCnt="0">
        <dgm:presLayoutVars>
          <dgm:dir/>
          <dgm:animOne val="branch"/>
          <dgm:animLvl val="lvl"/>
        </dgm:presLayoutVars>
      </dgm:prSet>
      <dgm:spPr/>
    </dgm:pt>
    <dgm:pt modelId="{FE2E62A2-D283-49D9-AFF9-B766AFB64741}" type="pres">
      <dgm:prSet presAssocID="{B8F76189-D196-45B3-9B3C-67025AE78A40}" presName="thickLine" presStyleLbl="alignNode1" presStyleIdx="0" presStyleCnt="2"/>
      <dgm:spPr/>
    </dgm:pt>
    <dgm:pt modelId="{46D30C2F-3A19-4EF1-8D01-0EDA3DE0AD6A}" type="pres">
      <dgm:prSet presAssocID="{B8F76189-D196-45B3-9B3C-67025AE78A40}" presName="horz1" presStyleCnt="0"/>
      <dgm:spPr/>
    </dgm:pt>
    <dgm:pt modelId="{7C91B245-8815-4387-9763-6768156CB380}" type="pres">
      <dgm:prSet presAssocID="{B8F76189-D196-45B3-9B3C-67025AE78A40}" presName="tx1" presStyleLbl="revTx" presStyleIdx="0" presStyleCnt="2"/>
      <dgm:spPr/>
    </dgm:pt>
    <dgm:pt modelId="{CFAB7019-BBF7-4284-B376-E4205C7CCD50}" type="pres">
      <dgm:prSet presAssocID="{B8F76189-D196-45B3-9B3C-67025AE78A40}" presName="vert1" presStyleCnt="0"/>
      <dgm:spPr/>
    </dgm:pt>
    <dgm:pt modelId="{171B3B7D-6A99-49D6-97CA-93898B788C26}" type="pres">
      <dgm:prSet presAssocID="{4FCA6A11-3ACA-42F6-BA49-07CC26DF75FC}" presName="thickLine" presStyleLbl="alignNode1" presStyleIdx="1" presStyleCnt="2"/>
      <dgm:spPr/>
    </dgm:pt>
    <dgm:pt modelId="{C334916A-FEB8-4056-8F94-48E83EAD73EC}" type="pres">
      <dgm:prSet presAssocID="{4FCA6A11-3ACA-42F6-BA49-07CC26DF75FC}" presName="horz1" presStyleCnt="0"/>
      <dgm:spPr/>
    </dgm:pt>
    <dgm:pt modelId="{69ED143E-7887-49B8-93F5-71B26ED40D61}" type="pres">
      <dgm:prSet presAssocID="{4FCA6A11-3ACA-42F6-BA49-07CC26DF75FC}" presName="tx1" presStyleLbl="revTx" presStyleIdx="1" presStyleCnt="2"/>
      <dgm:spPr/>
    </dgm:pt>
    <dgm:pt modelId="{6629E923-6EDD-458C-85FA-EF9BE3B47509}" type="pres">
      <dgm:prSet presAssocID="{4FCA6A11-3ACA-42F6-BA49-07CC26DF75FC}" presName="vert1" presStyleCnt="0"/>
      <dgm:spPr/>
    </dgm:pt>
  </dgm:ptLst>
  <dgm:cxnLst>
    <dgm:cxn modelId="{5B915B00-F81A-4C3D-87FB-F6AD679B1111}" srcId="{4096CFF8-1893-45CB-B740-758A67F644CC}" destId="{B8F76189-D196-45B3-9B3C-67025AE78A40}" srcOrd="0" destOrd="0" parTransId="{BB73BA84-291E-4343-8018-277E1056A1C3}" sibTransId="{511C19F0-62C9-49E5-A416-5F7EEADD8CBD}"/>
    <dgm:cxn modelId="{37577164-FD6A-4130-B2ED-8B58F4B1A7B5}" srcId="{4096CFF8-1893-45CB-B740-758A67F644CC}" destId="{4FCA6A11-3ACA-42F6-BA49-07CC26DF75FC}" srcOrd="1" destOrd="0" parTransId="{93A7E7D9-826A-4C63-808D-A9BA37E5F01D}" sibTransId="{E67B1561-9446-4074-B85A-5CA7CF9B3495}"/>
    <dgm:cxn modelId="{166BD496-D205-4F66-85C0-99CBC844DC81}" type="presOf" srcId="{4FCA6A11-3ACA-42F6-BA49-07CC26DF75FC}" destId="{69ED143E-7887-49B8-93F5-71B26ED40D61}" srcOrd="0" destOrd="0" presId="urn:microsoft.com/office/officeart/2008/layout/LinedList"/>
    <dgm:cxn modelId="{B32CCC9B-F433-4C4D-9DBF-484137E2F2B4}" type="presOf" srcId="{B8F76189-D196-45B3-9B3C-67025AE78A40}" destId="{7C91B245-8815-4387-9763-6768156CB380}" srcOrd="0" destOrd="0" presId="urn:microsoft.com/office/officeart/2008/layout/LinedList"/>
    <dgm:cxn modelId="{659B6CAD-1CB4-4E28-898D-E56C8CD5C471}" type="presOf" srcId="{4096CFF8-1893-45CB-B740-758A67F644CC}" destId="{6C38F02A-75C8-4850-BF3F-C056B1E2E613}" srcOrd="0" destOrd="0" presId="urn:microsoft.com/office/officeart/2008/layout/LinedList"/>
    <dgm:cxn modelId="{23148AD9-D4DB-43BD-A0A7-5BB89C6B95F6}" type="presParOf" srcId="{6C38F02A-75C8-4850-BF3F-C056B1E2E613}" destId="{FE2E62A2-D283-49D9-AFF9-B766AFB64741}" srcOrd="0" destOrd="0" presId="urn:microsoft.com/office/officeart/2008/layout/LinedList"/>
    <dgm:cxn modelId="{203179A3-1EE3-49A9-994D-28E9B21F8F18}" type="presParOf" srcId="{6C38F02A-75C8-4850-BF3F-C056B1E2E613}" destId="{46D30C2F-3A19-4EF1-8D01-0EDA3DE0AD6A}" srcOrd="1" destOrd="0" presId="urn:microsoft.com/office/officeart/2008/layout/LinedList"/>
    <dgm:cxn modelId="{47CAF430-8C2A-46F5-AE9E-53A2629E6C4B}" type="presParOf" srcId="{46D30C2F-3A19-4EF1-8D01-0EDA3DE0AD6A}" destId="{7C91B245-8815-4387-9763-6768156CB380}" srcOrd="0" destOrd="0" presId="urn:microsoft.com/office/officeart/2008/layout/LinedList"/>
    <dgm:cxn modelId="{C368AB53-74D8-4ADF-A6A3-4CC1FBD4F749}" type="presParOf" srcId="{46D30C2F-3A19-4EF1-8D01-0EDA3DE0AD6A}" destId="{CFAB7019-BBF7-4284-B376-E4205C7CCD50}" srcOrd="1" destOrd="0" presId="urn:microsoft.com/office/officeart/2008/layout/LinedList"/>
    <dgm:cxn modelId="{222BCF1F-87E2-4015-B5C4-A8A0BA45685A}" type="presParOf" srcId="{6C38F02A-75C8-4850-BF3F-C056B1E2E613}" destId="{171B3B7D-6A99-49D6-97CA-93898B788C26}" srcOrd="2" destOrd="0" presId="urn:microsoft.com/office/officeart/2008/layout/LinedList"/>
    <dgm:cxn modelId="{41DBDE54-D9A1-46AC-A793-25557DF4F1D5}" type="presParOf" srcId="{6C38F02A-75C8-4850-BF3F-C056B1E2E613}" destId="{C334916A-FEB8-4056-8F94-48E83EAD73EC}" srcOrd="3" destOrd="0" presId="urn:microsoft.com/office/officeart/2008/layout/LinedList"/>
    <dgm:cxn modelId="{48B51BB4-36B7-44B2-8FC8-642EB3D26598}" type="presParOf" srcId="{C334916A-FEB8-4056-8F94-48E83EAD73EC}" destId="{69ED143E-7887-49B8-93F5-71B26ED40D61}" srcOrd="0" destOrd="0" presId="urn:microsoft.com/office/officeart/2008/layout/LinedList"/>
    <dgm:cxn modelId="{F696E056-F1BC-4127-ACC2-0691A46BFA09}" type="presParOf" srcId="{C334916A-FEB8-4056-8F94-48E83EAD73EC}" destId="{6629E923-6EDD-458C-85FA-EF9BE3B475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96CFF8-1893-45CB-B740-758A67F644C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F76189-D196-45B3-9B3C-67025AE78A40}">
      <dgm:prSet/>
      <dgm:spPr/>
      <dgm:t>
        <a:bodyPr/>
        <a:lstStyle/>
        <a:p>
          <a:r>
            <a:rPr lang="en-US" i="1" dirty="0"/>
            <a:t>(verb): </a:t>
          </a:r>
        </a:p>
        <a:p>
          <a:r>
            <a:rPr lang="en-US" dirty="0"/>
            <a:t>Specialize in (a particular subject) at college or university</a:t>
          </a:r>
        </a:p>
      </dgm:t>
    </dgm:pt>
    <dgm:pt modelId="{BB73BA84-291E-4343-8018-277E1056A1C3}" type="parTrans" cxnId="{5B915B00-F81A-4C3D-87FB-F6AD679B1111}">
      <dgm:prSet/>
      <dgm:spPr/>
      <dgm:t>
        <a:bodyPr/>
        <a:lstStyle/>
        <a:p>
          <a:endParaRPr lang="en-US"/>
        </a:p>
      </dgm:t>
    </dgm:pt>
    <dgm:pt modelId="{511C19F0-62C9-49E5-A416-5F7EEADD8CBD}" type="sibTrans" cxnId="{5B915B00-F81A-4C3D-87FB-F6AD679B1111}">
      <dgm:prSet/>
      <dgm:spPr/>
      <dgm:t>
        <a:bodyPr/>
        <a:lstStyle/>
        <a:p>
          <a:endParaRPr lang="en-US"/>
        </a:p>
      </dgm:t>
    </dgm:pt>
    <dgm:pt modelId="{4FCA6A11-3ACA-42F6-BA49-07CC26DF75FC}">
      <dgm:prSet custT="1"/>
      <dgm:spPr/>
      <dgm:t>
        <a:bodyPr/>
        <a:lstStyle/>
        <a:p>
          <a:pPr algn="r"/>
          <a:r>
            <a:rPr lang="en-US" sz="1200" dirty="0"/>
            <a:t>Oxford Dictionary</a:t>
          </a:r>
        </a:p>
      </dgm:t>
    </dgm:pt>
    <dgm:pt modelId="{93A7E7D9-826A-4C63-808D-A9BA37E5F01D}" type="parTrans" cxnId="{37577164-FD6A-4130-B2ED-8B58F4B1A7B5}">
      <dgm:prSet/>
      <dgm:spPr/>
      <dgm:t>
        <a:bodyPr/>
        <a:lstStyle/>
        <a:p>
          <a:endParaRPr lang="en-US"/>
        </a:p>
      </dgm:t>
    </dgm:pt>
    <dgm:pt modelId="{E67B1561-9446-4074-B85A-5CA7CF9B3495}" type="sibTrans" cxnId="{37577164-FD6A-4130-B2ED-8B58F4B1A7B5}">
      <dgm:prSet/>
      <dgm:spPr/>
      <dgm:t>
        <a:bodyPr/>
        <a:lstStyle/>
        <a:p>
          <a:endParaRPr lang="en-US"/>
        </a:p>
      </dgm:t>
    </dgm:pt>
    <dgm:pt modelId="{6C38F02A-75C8-4850-BF3F-C056B1E2E613}" type="pres">
      <dgm:prSet presAssocID="{4096CFF8-1893-45CB-B740-758A67F644CC}" presName="vert0" presStyleCnt="0">
        <dgm:presLayoutVars>
          <dgm:dir/>
          <dgm:animOne val="branch"/>
          <dgm:animLvl val="lvl"/>
        </dgm:presLayoutVars>
      </dgm:prSet>
      <dgm:spPr/>
    </dgm:pt>
    <dgm:pt modelId="{FE2E62A2-D283-49D9-AFF9-B766AFB64741}" type="pres">
      <dgm:prSet presAssocID="{B8F76189-D196-45B3-9B3C-67025AE78A40}" presName="thickLine" presStyleLbl="alignNode1" presStyleIdx="0" presStyleCnt="2"/>
      <dgm:spPr/>
    </dgm:pt>
    <dgm:pt modelId="{46D30C2F-3A19-4EF1-8D01-0EDA3DE0AD6A}" type="pres">
      <dgm:prSet presAssocID="{B8F76189-D196-45B3-9B3C-67025AE78A40}" presName="horz1" presStyleCnt="0"/>
      <dgm:spPr/>
    </dgm:pt>
    <dgm:pt modelId="{7C91B245-8815-4387-9763-6768156CB380}" type="pres">
      <dgm:prSet presAssocID="{B8F76189-D196-45B3-9B3C-67025AE78A40}" presName="tx1" presStyleLbl="revTx" presStyleIdx="0" presStyleCnt="2"/>
      <dgm:spPr/>
    </dgm:pt>
    <dgm:pt modelId="{CFAB7019-BBF7-4284-B376-E4205C7CCD50}" type="pres">
      <dgm:prSet presAssocID="{B8F76189-D196-45B3-9B3C-67025AE78A40}" presName="vert1" presStyleCnt="0"/>
      <dgm:spPr/>
    </dgm:pt>
    <dgm:pt modelId="{171B3B7D-6A99-49D6-97CA-93898B788C26}" type="pres">
      <dgm:prSet presAssocID="{4FCA6A11-3ACA-42F6-BA49-07CC26DF75FC}" presName="thickLine" presStyleLbl="alignNode1" presStyleIdx="1" presStyleCnt="2"/>
      <dgm:spPr/>
    </dgm:pt>
    <dgm:pt modelId="{C334916A-FEB8-4056-8F94-48E83EAD73EC}" type="pres">
      <dgm:prSet presAssocID="{4FCA6A11-3ACA-42F6-BA49-07CC26DF75FC}" presName="horz1" presStyleCnt="0"/>
      <dgm:spPr/>
    </dgm:pt>
    <dgm:pt modelId="{69ED143E-7887-49B8-93F5-71B26ED40D61}" type="pres">
      <dgm:prSet presAssocID="{4FCA6A11-3ACA-42F6-BA49-07CC26DF75FC}" presName="tx1" presStyleLbl="revTx" presStyleIdx="1" presStyleCnt="2"/>
      <dgm:spPr/>
    </dgm:pt>
    <dgm:pt modelId="{6629E923-6EDD-458C-85FA-EF9BE3B47509}" type="pres">
      <dgm:prSet presAssocID="{4FCA6A11-3ACA-42F6-BA49-07CC26DF75FC}" presName="vert1" presStyleCnt="0"/>
      <dgm:spPr/>
    </dgm:pt>
  </dgm:ptLst>
  <dgm:cxnLst>
    <dgm:cxn modelId="{5B915B00-F81A-4C3D-87FB-F6AD679B1111}" srcId="{4096CFF8-1893-45CB-B740-758A67F644CC}" destId="{B8F76189-D196-45B3-9B3C-67025AE78A40}" srcOrd="0" destOrd="0" parTransId="{BB73BA84-291E-4343-8018-277E1056A1C3}" sibTransId="{511C19F0-62C9-49E5-A416-5F7EEADD8CBD}"/>
    <dgm:cxn modelId="{37577164-FD6A-4130-B2ED-8B58F4B1A7B5}" srcId="{4096CFF8-1893-45CB-B740-758A67F644CC}" destId="{4FCA6A11-3ACA-42F6-BA49-07CC26DF75FC}" srcOrd="1" destOrd="0" parTransId="{93A7E7D9-826A-4C63-808D-A9BA37E5F01D}" sibTransId="{E67B1561-9446-4074-B85A-5CA7CF9B3495}"/>
    <dgm:cxn modelId="{166BD496-D205-4F66-85C0-99CBC844DC81}" type="presOf" srcId="{4FCA6A11-3ACA-42F6-BA49-07CC26DF75FC}" destId="{69ED143E-7887-49B8-93F5-71B26ED40D61}" srcOrd="0" destOrd="0" presId="urn:microsoft.com/office/officeart/2008/layout/LinedList"/>
    <dgm:cxn modelId="{B32CCC9B-F433-4C4D-9DBF-484137E2F2B4}" type="presOf" srcId="{B8F76189-D196-45B3-9B3C-67025AE78A40}" destId="{7C91B245-8815-4387-9763-6768156CB380}" srcOrd="0" destOrd="0" presId="urn:microsoft.com/office/officeart/2008/layout/LinedList"/>
    <dgm:cxn modelId="{659B6CAD-1CB4-4E28-898D-E56C8CD5C471}" type="presOf" srcId="{4096CFF8-1893-45CB-B740-758A67F644CC}" destId="{6C38F02A-75C8-4850-BF3F-C056B1E2E613}" srcOrd="0" destOrd="0" presId="urn:microsoft.com/office/officeart/2008/layout/LinedList"/>
    <dgm:cxn modelId="{23148AD9-D4DB-43BD-A0A7-5BB89C6B95F6}" type="presParOf" srcId="{6C38F02A-75C8-4850-BF3F-C056B1E2E613}" destId="{FE2E62A2-D283-49D9-AFF9-B766AFB64741}" srcOrd="0" destOrd="0" presId="urn:microsoft.com/office/officeart/2008/layout/LinedList"/>
    <dgm:cxn modelId="{203179A3-1EE3-49A9-994D-28E9B21F8F18}" type="presParOf" srcId="{6C38F02A-75C8-4850-BF3F-C056B1E2E613}" destId="{46D30C2F-3A19-4EF1-8D01-0EDA3DE0AD6A}" srcOrd="1" destOrd="0" presId="urn:microsoft.com/office/officeart/2008/layout/LinedList"/>
    <dgm:cxn modelId="{47CAF430-8C2A-46F5-AE9E-53A2629E6C4B}" type="presParOf" srcId="{46D30C2F-3A19-4EF1-8D01-0EDA3DE0AD6A}" destId="{7C91B245-8815-4387-9763-6768156CB380}" srcOrd="0" destOrd="0" presId="urn:microsoft.com/office/officeart/2008/layout/LinedList"/>
    <dgm:cxn modelId="{C368AB53-74D8-4ADF-A6A3-4CC1FBD4F749}" type="presParOf" srcId="{46D30C2F-3A19-4EF1-8D01-0EDA3DE0AD6A}" destId="{CFAB7019-BBF7-4284-B376-E4205C7CCD50}" srcOrd="1" destOrd="0" presId="urn:microsoft.com/office/officeart/2008/layout/LinedList"/>
    <dgm:cxn modelId="{222BCF1F-87E2-4015-B5C4-A8A0BA45685A}" type="presParOf" srcId="{6C38F02A-75C8-4850-BF3F-C056B1E2E613}" destId="{171B3B7D-6A99-49D6-97CA-93898B788C26}" srcOrd="2" destOrd="0" presId="urn:microsoft.com/office/officeart/2008/layout/LinedList"/>
    <dgm:cxn modelId="{41DBDE54-D9A1-46AC-A793-25557DF4F1D5}" type="presParOf" srcId="{6C38F02A-75C8-4850-BF3F-C056B1E2E613}" destId="{C334916A-FEB8-4056-8F94-48E83EAD73EC}" srcOrd="3" destOrd="0" presId="urn:microsoft.com/office/officeart/2008/layout/LinedList"/>
    <dgm:cxn modelId="{48B51BB4-36B7-44B2-8FC8-642EB3D26598}" type="presParOf" srcId="{C334916A-FEB8-4056-8F94-48E83EAD73EC}" destId="{69ED143E-7887-49B8-93F5-71B26ED40D61}" srcOrd="0" destOrd="0" presId="urn:microsoft.com/office/officeart/2008/layout/LinedList"/>
    <dgm:cxn modelId="{F696E056-F1BC-4127-ACC2-0691A46BFA09}" type="presParOf" srcId="{C334916A-FEB8-4056-8F94-48E83EAD73EC}" destId="{6629E923-6EDD-458C-85FA-EF9BE3B475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CB66B5-6886-4878-903C-C7500D69479B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</dgm:pt>
    <dgm:pt modelId="{D578729A-65E2-4E78-A3C8-B1FF0523029B}">
      <dgm:prSet phldrT="[Text]"/>
      <dgm:spPr/>
      <dgm:t>
        <a:bodyPr/>
        <a:lstStyle/>
        <a:p>
          <a:r>
            <a:rPr lang="en-US" dirty="0"/>
            <a:t>Topics your audience is interested in</a:t>
          </a:r>
        </a:p>
      </dgm:t>
    </dgm:pt>
    <dgm:pt modelId="{692577A1-1CC6-4176-9B01-0FDCE93B42E7}" type="parTrans" cxnId="{422FAEB1-3B5A-4DA3-A5E3-5B395AD84AEB}">
      <dgm:prSet/>
      <dgm:spPr/>
      <dgm:t>
        <a:bodyPr/>
        <a:lstStyle/>
        <a:p>
          <a:endParaRPr lang="en-US"/>
        </a:p>
      </dgm:t>
    </dgm:pt>
    <dgm:pt modelId="{FC068F0B-E5FB-48C3-B1AE-352D63986CC5}" type="sibTrans" cxnId="{422FAEB1-3B5A-4DA3-A5E3-5B395AD84AEB}">
      <dgm:prSet/>
      <dgm:spPr/>
      <dgm:t>
        <a:bodyPr/>
        <a:lstStyle/>
        <a:p>
          <a:endParaRPr lang="en-US"/>
        </a:p>
      </dgm:t>
    </dgm:pt>
    <dgm:pt modelId="{DA81F8DE-B518-47A7-86E4-C1BA535F81FF}">
      <dgm:prSet phldrT="[Text]"/>
      <dgm:spPr/>
      <dgm:t>
        <a:bodyPr/>
        <a:lstStyle/>
        <a:p>
          <a:r>
            <a:rPr lang="en-US" dirty="0"/>
            <a:t>Topics you are passionate about</a:t>
          </a:r>
        </a:p>
      </dgm:t>
    </dgm:pt>
    <dgm:pt modelId="{677ED824-D180-4B64-90EF-23BC003C6E06}" type="parTrans" cxnId="{A66B2BCE-3EAA-4665-AAC9-8A9DE70242D8}">
      <dgm:prSet/>
      <dgm:spPr/>
      <dgm:t>
        <a:bodyPr/>
        <a:lstStyle/>
        <a:p>
          <a:endParaRPr lang="en-US"/>
        </a:p>
      </dgm:t>
    </dgm:pt>
    <dgm:pt modelId="{C5378791-33DD-4EB9-BAC9-A52E6ADE3300}" type="sibTrans" cxnId="{A66B2BCE-3EAA-4665-AAC9-8A9DE70242D8}">
      <dgm:prSet/>
      <dgm:spPr/>
      <dgm:t>
        <a:bodyPr/>
        <a:lstStyle/>
        <a:p>
          <a:endParaRPr lang="en-US"/>
        </a:p>
      </dgm:t>
    </dgm:pt>
    <dgm:pt modelId="{27F632BA-D5BE-40CA-8C23-57067CD5EBD3}">
      <dgm:prSet phldrT="[Text]"/>
      <dgm:spPr/>
      <dgm:t>
        <a:bodyPr/>
        <a:lstStyle/>
        <a:p>
          <a:r>
            <a:rPr lang="en-US" dirty="0"/>
            <a:t>Topics you know about</a:t>
          </a:r>
        </a:p>
      </dgm:t>
    </dgm:pt>
    <dgm:pt modelId="{B6659E15-C785-4326-B457-141512297FD2}" type="parTrans" cxnId="{713519A9-4657-4455-95E2-75C99C156B3E}">
      <dgm:prSet/>
      <dgm:spPr/>
      <dgm:t>
        <a:bodyPr/>
        <a:lstStyle/>
        <a:p>
          <a:endParaRPr lang="en-US"/>
        </a:p>
      </dgm:t>
    </dgm:pt>
    <dgm:pt modelId="{AFE01F30-1360-4F82-9FC0-E31ECF5693CE}" type="sibTrans" cxnId="{713519A9-4657-4455-95E2-75C99C156B3E}">
      <dgm:prSet/>
      <dgm:spPr/>
      <dgm:t>
        <a:bodyPr/>
        <a:lstStyle/>
        <a:p>
          <a:endParaRPr lang="en-US"/>
        </a:p>
      </dgm:t>
    </dgm:pt>
    <dgm:pt modelId="{4F12D521-3A52-4AC7-8A52-69CDFB564DB1}" type="pres">
      <dgm:prSet presAssocID="{5CCB66B5-6886-4878-903C-C7500D69479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12D0D9-CE4D-4750-B8DB-501140AF711E}" type="pres">
      <dgm:prSet presAssocID="{D578729A-65E2-4E78-A3C8-B1FF0523029B}" presName="gear1" presStyleLbl="node1" presStyleIdx="0" presStyleCnt="3">
        <dgm:presLayoutVars>
          <dgm:chMax val="1"/>
          <dgm:bulletEnabled val="1"/>
        </dgm:presLayoutVars>
      </dgm:prSet>
      <dgm:spPr/>
    </dgm:pt>
    <dgm:pt modelId="{7041AB6F-C151-4800-988F-D9FD0D361519}" type="pres">
      <dgm:prSet presAssocID="{D578729A-65E2-4E78-A3C8-B1FF0523029B}" presName="gear1srcNode" presStyleLbl="node1" presStyleIdx="0" presStyleCnt="3"/>
      <dgm:spPr/>
    </dgm:pt>
    <dgm:pt modelId="{94AC967F-BD96-4BE3-BA8F-28A940EE7F55}" type="pres">
      <dgm:prSet presAssocID="{D578729A-65E2-4E78-A3C8-B1FF0523029B}" presName="gear1dstNode" presStyleLbl="node1" presStyleIdx="0" presStyleCnt="3"/>
      <dgm:spPr/>
    </dgm:pt>
    <dgm:pt modelId="{C7B39FE4-648D-4FCB-BDE6-AD92355FE873}" type="pres">
      <dgm:prSet presAssocID="{DA81F8DE-B518-47A7-86E4-C1BA535F81FF}" presName="gear2" presStyleLbl="node1" presStyleIdx="1" presStyleCnt="3">
        <dgm:presLayoutVars>
          <dgm:chMax val="1"/>
          <dgm:bulletEnabled val="1"/>
        </dgm:presLayoutVars>
      </dgm:prSet>
      <dgm:spPr/>
    </dgm:pt>
    <dgm:pt modelId="{B6415D53-FB18-4065-A241-61C340B00E11}" type="pres">
      <dgm:prSet presAssocID="{DA81F8DE-B518-47A7-86E4-C1BA535F81FF}" presName="gear2srcNode" presStyleLbl="node1" presStyleIdx="1" presStyleCnt="3"/>
      <dgm:spPr/>
    </dgm:pt>
    <dgm:pt modelId="{7334ECB2-DBEB-4ED4-BDC5-120F707A8C5E}" type="pres">
      <dgm:prSet presAssocID="{DA81F8DE-B518-47A7-86E4-C1BA535F81FF}" presName="gear2dstNode" presStyleLbl="node1" presStyleIdx="1" presStyleCnt="3"/>
      <dgm:spPr/>
    </dgm:pt>
    <dgm:pt modelId="{33C6CC2D-86A6-4127-9F94-41EAE2D7730D}" type="pres">
      <dgm:prSet presAssocID="{27F632BA-D5BE-40CA-8C23-57067CD5EBD3}" presName="gear3" presStyleLbl="node1" presStyleIdx="2" presStyleCnt="3"/>
      <dgm:spPr/>
    </dgm:pt>
    <dgm:pt modelId="{C3DF912F-7EEB-4BBC-BAD4-2B65D872C7C1}" type="pres">
      <dgm:prSet presAssocID="{27F632BA-D5BE-40CA-8C23-57067CD5EBD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A39BA2B-49F1-43B7-BD51-3E77624114F9}" type="pres">
      <dgm:prSet presAssocID="{27F632BA-D5BE-40CA-8C23-57067CD5EBD3}" presName="gear3srcNode" presStyleLbl="node1" presStyleIdx="2" presStyleCnt="3"/>
      <dgm:spPr/>
    </dgm:pt>
    <dgm:pt modelId="{437EDE31-DC0C-41F9-8F8B-C756070B18DB}" type="pres">
      <dgm:prSet presAssocID="{27F632BA-D5BE-40CA-8C23-57067CD5EBD3}" presName="gear3dstNode" presStyleLbl="node1" presStyleIdx="2" presStyleCnt="3"/>
      <dgm:spPr/>
    </dgm:pt>
    <dgm:pt modelId="{962A1F75-831F-4A0A-831F-4AF9B1A7E582}" type="pres">
      <dgm:prSet presAssocID="{FC068F0B-E5FB-48C3-B1AE-352D63986CC5}" presName="connector1" presStyleLbl="sibTrans2D1" presStyleIdx="0" presStyleCnt="3"/>
      <dgm:spPr/>
    </dgm:pt>
    <dgm:pt modelId="{99499418-31AF-4102-B917-5BD3C3A9CEB8}" type="pres">
      <dgm:prSet presAssocID="{C5378791-33DD-4EB9-BAC9-A52E6ADE3300}" presName="connector2" presStyleLbl="sibTrans2D1" presStyleIdx="1" presStyleCnt="3"/>
      <dgm:spPr/>
    </dgm:pt>
    <dgm:pt modelId="{624FE903-B26C-4800-AE78-8D4EE3EB57D2}" type="pres">
      <dgm:prSet presAssocID="{AFE01F30-1360-4F82-9FC0-E31ECF5693CE}" presName="connector3" presStyleLbl="sibTrans2D1" presStyleIdx="2" presStyleCnt="3"/>
      <dgm:spPr/>
    </dgm:pt>
  </dgm:ptLst>
  <dgm:cxnLst>
    <dgm:cxn modelId="{9992D209-CC0B-4B56-9318-57676C0B190F}" type="presOf" srcId="{27F632BA-D5BE-40CA-8C23-57067CD5EBD3}" destId="{437EDE31-DC0C-41F9-8F8B-C756070B18DB}" srcOrd="3" destOrd="0" presId="urn:microsoft.com/office/officeart/2005/8/layout/gear1"/>
    <dgm:cxn modelId="{089F5E0C-AE9F-4C0B-8D85-D9C5AEBEC831}" type="presOf" srcId="{DA81F8DE-B518-47A7-86E4-C1BA535F81FF}" destId="{7334ECB2-DBEB-4ED4-BDC5-120F707A8C5E}" srcOrd="2" destOrd="0" presId="urn:microsoft.com/office/officeart/2005/8/layout/gear1"/>
    <dgm:cxn modelId="{B1164F2E-80C7-4D39-90A0-1A3C6935520E}" type="presOf" srcId="{DA81F8DE-B518-47A7-86E4-C1BA535F81FF}" destId="{B6415D53-FB18-4065-A241-61C340B00E11}" srcOrd="1" destOrd="0" presId="urn:microsoft.com/office/officeart/2005/8/layout/gear1"/>
    <dgm:cxn modelId="{24FD8F2F-B928-4B65-A973-56ED7C5C35DE}" type="presOf" srcId="{DA81F8DE-B518-47A7-86E4-C1BA535F81FF}" destId="{C7B39FE4-648D-4FCB-BDE6-AD92355FE873}" srcOrd="0" destOrd="0" presId="urn:microsoft.com/office/officeart/2005/8/layout/gear1"/>
    <dgm:cxn modelId="{5665AB32-43FC-4BAC-885E-C2CCB021CA44}" type="presOf" srcId="{C5378791-33DD-4EB9-BAC9-A52E6ADE3300}" destId="{99499418-31AF-4102-B917-5BD3C3A9CEB8}" srcOrd="0" destOrd="0" presId="urn:microsoft.com/office/officeart/2005/8/layout/gear1"/>
    <dgm:cxn modelId="{2E3DCE5B-F30C-466B-A92D-B8F9A28ADFF3}" type="presOf" srcId="{D578729A-65E2-4E78-A3C8-B1FF0523029B}" destId="{94AC967F-BD96-4BE3-BA8F-28A940EE7F55}" srcOrd="2" destOrd="0" presId="urn:microsoft.com/office/officeart/2005/8/layout/gear1"/>
    <dgm:cxn modelId="{88C8C76B-7C0E-4AEA-AF9B-72A9BF54BE52}" type="presOf" srcId="{D578729A-65E2-4E78-A3C8-B1FF0523029B}" destId="{7041AB6F-C151-4800-988F-D9FD0D361519}" srcOrd="1" destOrd="0" presId="urn:microsoft.com/office/officeart/2005/8/layout/gear1"/>
    <dgm:cxn modelId="{B3322B82-5624-4115-80B6-2EF2F81B56D4}" type="presOf" srcId="{AFE01F30-1360-4F82-9FC0-E31ECF5693CE}" destId="{624FE903-B26C-4800-AE78-8D4EE3EB57D2}" srcOrd="0" destOrd="0" presId="urn:microsoft.com/office/officeart/2005/8/layout/gear1"/>
    <dgm:cxn modelId="{8798E185-6E12-429F-8155-B41517AC083C}" type="presOf" srcId="{27F632BA-D5BE-40CA-8C23-57067CD5EBD3}" destId="{C3DF912F-7EEB-4BBC-BAD4-2B65D872C7C1}" srcOrd="1" destOrd="0" presId="urn:microsoft.com/office/officeart/2005/8/layout/gear1"/>
    <dgm:cxn modelId="{6EF00D88-C235-416F-8459-CD00E8A0B245}" type="presOf" srcId="{5CCB66B5-6886-4878-903C-C7500D69479B}" destId="{4F12D521-3A52-4AC7-8A52-69CDFB564DB1}" srcOrd="0" destOrd="0" presId="urn:microsoft.com/office/officeart/2005/8/layout/gear1"/>
    <dgm:cxn modelId="{713519A9-4657-4455-95E2-75C99C156B3E}" srcId="{5CCB66B5-6886-4878-903C-C7500D69479B}" destId="{27F632BA-D5BE-40CA-8C23-57067CD5EBD3}" srcOrd="2" destOrd="0" parTransId="{B6659E15-C785-4326-B457-141512297FD2}" sibTransId="{AFE01F30-1360-4F82-9FC0-E31ECF5693CE}"/>
    <dgm:cxn modelId="{31CFA9AF-4C90-4674-8CBB-8B2D1626BCB8}" type="presOf" srcId="{27F632BA-D5BE-40CA-8C23-57067CD5EBD3}" destId="{3A39BA2B-49F1-43B7-BD51-3E77624114F9}" srcOrd="2" destOrd="0" presId="urn:microsoft.com/office/officeart/2005/8/layout/gear1"/>
    <dgm:cxn modelId="{612A06B0-3B1A-4F1F-80E0-EF58457B1437}" type="presOf" srcId="{D578729A-65E2-4E78-A3C8-B1FF0523029B}" destId="{2412D0D9-CE4D-4750-B8DB-501140AF711E}" srcOrd="0" destOrd="0" presId="urn:microsoft.com/office/officeart/2005/8/layout/gear1"/>
    <dgm:cxn modelId="{422FAEB1-3B5A-4DA3-A5E3-5B395AD84AEB}" srcId="{5CCB66B5-6886-4878-903C-C7500D69479B}" destId="{D578729A-65E2-4E78-A3C8-B1FF0523029B}" srcOrd="0" destOrd="0" parTransId="{692577A1-1CC6-4176-9B01-0FDCE93B42E7}" sibTransId="{FC068F0B-E5FB-48C3-B1AE-352D63986CC5}"/>
    <dgm:cxn modelId="{A66B2BCE-3EAA-4665-AAC9-8A9DE70242D8}" srcId="{5CCB66B5-6886-4878-903C-C7500D69479B}" destId="{DA81F8DE-B518-47A7-86E4-C1BA535F81FF}" srcOrd="1" destOrd="0" parTransId="{677ED824-D180-4B64-90EF-23BC003C6E06}" sibTransId="{C5378791-33DD-4EB9-BAC9-A52E6ADE3300}"/>
    <dgm:cxn modelId="{B192F7F2-5A78-41A0-9EE3-47C9A468AA68}" type="presOf" srcId="{27F632BA-D5BE-40CA-8C23-57067CD5EBD3}" destId="{33C6CC2D-86A6-4127-9F94-41EAE2D7730D}" srcOrd="0" destOrd="0" presId="urn:microsoft.com/office/officeart/2005/8/layout/gear1"/>
    <dgm:cxn modelId="{32AB9AFC-8E7F-4191-956A-E7FE202EAA0D}" type="presOf" srcId="{FC068F0B-E5FB-48C3-B1AE-352D63986CC5}" destId="{962A1F75-831F-4A0A-831F-4AF9B1A7E582}" srcOrd="0" destOrd="0" presId="urn:microsoft.com/office/officeart/2005/8/layout/gear1"/>
    <dgm:cxn modelId="{D576711D-5E7E-46D5-A266-9553E3402448}" type="presParOf" srcId="{4F12D521-3A52-4AC7-8A52-69CDFB564DB1}" destId="{2412D0D9-CE4D-4750-B8DB-501140AF711E}" srcOrd="0" destOrd="0" presId="urn:microsoft.com/office/officeart/2005/8/layout/gear1"/>
    <dgm:cxn modelId="{9F52AA13-F084-4487-9095-1F9AE3EBDF18}" type="presParOf" srcId="{4F12D521-3A52-4AC7-8A52-69CDFB564DB1}" destId="{7041AB6F-C151-4800-988F-D9FD0D361519}" srcOrd="1" destOrd="0" presId="urn:microsoft.com/office/officeart/2005/8/layout/gear1"/>
    <dgm:cxn modelId="{7B6348AE-C2A3-41C2-B602-FC0B99E7738A}" type="presParOf" srcId="{4F12D521-3A52-4AC7-8A52-69CDFB564DB1}" destId="{94AC967F-BD96-4BE3-BA8F-28A940EE7F55}" srcOrd="2" destOrd="0" presId="urn:microsoft.com/office/officeart/2005/8/layout/gear1"/>
    <dgm:cxn modelId="{E6E9A84A-FCF5-471A-AE16-576E6136E6F5}" type="presParOf" srcId="{4F12D521-3A52-4AC7-8A52-69CDFB564DB1}" destId="{C7B39FE4-648D-4FCB-BDE6-AD92355FE873}" srcOrd="3" destOrd="0" presId="urn:microsoft.com/office/officeart/2005/8/layout/gear1"/>
    <dgm:cxn modelId="{4B80C33B-EEFA-402F-918F-7F2026837C90}" type="presParOf" srcId="{4F12D521-3A52-4AC7-8A52-69CDFB564DB1}" destId="{B6415D53-FB18-4065-A241-61C340B00E11}" srcOrd="4" destOrd="0" presId="urn:microsoft.com/office/officeart/2005/8/layout/gear1"/>
    <dgm:cxn modelId="{416F758C-BEB1-412B-B028-6B2C6AAC8585}" type="presParOf" srcId="{4F12D521-3A52-4AC7-8A52-69CDFB564DB1}" destId="{7334ECB2-DBEB-4ED4-BDC5-120F707A8C5E}" srcOrd="5" destOrd="0" presId="urn:microsoft.com/office/officeart/2005/8/layout/gear1"/>
    <dgm:cxn modelId="{CF13E3EE-067E-40F4-8869-65376225B989}" type="presParOf" srcId="{4F12D521-3A52-4AC7-8A52-69CDFB564DB1}" destId="{33C6CC2D-86A6-4127-9F94-41EAE2D7730D}" srcOrd="6" destOrd="0" presId="urn:microsoft.com/office/officeart/2005/8/layout/gear1"/>
    <dgm:cxn modelId="{36568AED-5A9D-4A00-8EB7-BDF39D853A88}" type="presParOf" srcId="{4F12D521-3A52-4AC7-8A52-69CDFB564DB1}" destId="{C3DF912F-7EEB-4BBC-BAD4-2B65D872C7C1}" srcOrd="7" destOrd="0" presId="urn:microsoft.com/office/officeart/2005/8/layout/gear1"/>
    <dgm:cxn modelId="{208AE67D-4C57-4BDD-9646-F7B62A83BC6B}" type="presParOf" srcId="{4F12D521-3A52-4AC7-8A52-69CDFB564DB1}" destId="{3A39BA2B-49F1-43B7-BD51-3E77624114F9}" srcOrd="8" destOrd="0" presId="urn:microsoft.com/office/officeart/2005/8/layout/gear1"/>
    <dgm:cxn modelId="{0A8B08A7-FBAF-41E5-B56C-5484CC2400DE}" type="presParOf" srcId="{4F12D521-3A52-4AC7-8A52-69CDFB564DB1}" destId="{437EDE31-DC0C-41F9-8F8B-C756070B18DB}" srcOrd="9" destOrd="0" presId="urn:microsoft.com/office/officeart/2005/8/layout/gear1"/>
    <dgm:cxn modelId="{85220206-36CF-4FF2-9CE9-CD6004B9B6FC}" type="presParOf" srcId="{4F12D521-3A52-4AC7-8A52-69CDFB564DB1}" destId="{962A1F75-831F-4A0A-831F-4AF9B1A7E582}" srcOrd="10" destOrd="0" presId="urn:microsoft.com/office/officeart/2005/8/layout/gear1"/>
    <dgm:cxn modelId="{9838809A-E550-4C4F-A4C6-2C3BABF20090}" type="presParOf" srcId="{4F12D521-3A52-4AC7-8A52-69CDFB564DB1}" destId="{99499418-31AF-4102-B917-5BD3C3A9CEB8}" srcOrd="11" destOrd="0" presId="urn:microsoft.com/office/officeart/2005/8/layout/gear1"/>
    <dgm:cxn modelId="{A947B60A-D5A9-41A4-8B52-2349399C229B}" type="presParOf" srcId="{4F12D521-3A52-4AC7-8A52-69CDFB564DB1}" destId="{624FE903-B26C-4800-AE78-8D4EE3EB57D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1F1E1-1955-46A8-B716-E67E51227955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0AFE85-8C88-4297-B16D-93CFECB4257E}">
      <dgm:prSet phldrT="[Text]"/>
      <dgm:spPr/>
      <dgm:t>
        <a:bodyPr/>
        <a:lstStyle/>
        <a:p>
          <a:r>
            <a:rPr lang="en-US" dirty="0"/>
            <a:t>How to select a research topic</a:t>
          </a:r>
        </a:p>
      </dgm:t>
    </dgm:pt>
    <dgm:pt modelId="{3D7C2133-C378-4558-A656-2C82879EAA42}" type="parTrans" cxnId="{EE68209E-9E6A-4B37-94A2-99F7698B9B94}">
      <dgm:prSet/>
      <dgm:spPr/>
      <dgm:t>
        <a:bodyPr/>
        <a:lstStyle/>
        <a:p>
          <a:endParaRPr lang="en-US"/>
        </a:p>
      </dgm:t>
    </dgm:pt>
    <dgm:pt modelId="{84103B83-0006-4994-B93E-4776F302B35C}" type="sibTrans" cxnId="{EE68209E-9E6A-4B37-94A2-99F7698B9B94}">
      <dgm:prSet/>
      <dgm:spPr/>
      <dgm:t>
        <a:bodyPr/>
        <a:lstStyle/>
        <a:p>
          <a:endParaRPr lang="en-US"/>
        </a:p>
      </dgm:t>
    </dgm:pt>
    <dgm:pt modelId="{138A5D61-96AE-447E-A47D-DCDB426A4FAC}">
      <dgm:prSet phldrT="[Text]"/>
      <dgm:spPr/>
      <dgm:t>
        <a:bodyPr/>
        <a:lstStyle/>
        <a:p>
          <a:r>
            <a:rPr lang="en-US" dirty="0"/>
            <a:t>Not too broad</a:t>
          </a:r>
        </a:p>
      </dgm:t>
    </dgm:pt>
    <dgm:pt modelId="{1E1BC345-FD09-400D-84DD-1B39DA39F19C}" type="parTrans" cxnId="{7B0F2065-B41C-4282-831C-5F20D5A07478}">
      <dgm:prSet/>
      <dgm:spPr/>
      <dgm:t>
        <a:bodyPr/>
        <a:lstStyle/>
        <a:p>
          <a:endParaRPr lang="en-US"/>
        </a:p>
      </dgm:t>
    </dgm:pt>
    <dgm:pt modelId="{CDF08AE5-AC3D-464B-882F-48310639D0F1}" type="sibTrans" cxnId="{7B0F2065-B41C-4282-831C-5F20D5A07478}">
      <dgm:prSet/>
      <dgm:spPr/>
      <dgm:t>
        <a:bodyPr/>
        <a:lstStyle/>
        <a:p>
          <a:endParaRPr lang="en-US"/>
        </a:p>
      </dgm:t>
    </dgm:pt>
    <dgm:pt modelId="{646628C9-53E4-4E29-B064-72C86CC0B4F0}">
      <dgm:prSet phldrT="[Text]"/>
      <dgm:spPr/>
      <dgm:t>
        <a:bodyPr/>
        <a:lstStyle/>
        <a:p>
          <a:r>
            <a:rPr lang="en-US" dirty="0"/>
            <a:t>Sparks your interest</a:t>
          </a:r>
        </a:p>
      </dgm:t>
    </dgm:pt>
    <dgm:pt modelId="{3F0F1305-16DC-4DE2-8268-35C5DA9CD63C}" type="parTrans" cxnId="{A603F01A-C5F4-41B5-88DF-30050FAE4DC0}">
      <dgm:prSet/>
      <dgm:spPr/>
      <dgm:t>
        <a:bodyPr/>
        <a:lstStyle/>
        <a:p>
          <a:endParaRPr lang="en-US"/>
        </a:p>
      </dgm:t>
    </dgm:pt>
    <dgm:pt modelId="{DA2C7668-B332-4E93-A34F-2FBB701FB77B}" type="sibTrans" cxnId="{A603F01A-C5F4-41B5-88DF-30050FAE4DC0}">
      <dgm:prSet/>
      <dgm:spPr/>
      <dgm:t>
        <a:bodyPr/>
        <a:lstStyle/>
        <a:p>
          <a:endParaRPr lang="en-US"/>
        </a:p>
      </dgm:t>
    </dgm:pt>
    <dgm:pt modelId="{C8CE84CA-2504-4DD0-917E-8E3D145928D8}">
      <dgm:prSet phldrT="[Text]"/>
      <dgm:spPr/>
      <dgm:t>
        <a:bodyPr/>
        <a:lstStyle/>
        <a:p>
          <a:r>
            <a:rPr lang="en-US" dirty="0"/>
            <a:t>Data collection</a:t>
          </a:r>
        </a:p>
      </dgm:t>
    </dgm:pt>
    <dgm:pt modelId="{542CBA1E-A03C-481C-B83B-81613BD1F13B}" type="parTrans" cxnId="{D9826A88-649A-4A9B-AE21-564C92DC837A}">
      <dgm:prSet/>
      <dgm:spPr/>
      <dgm:t>
        <a:bodyPr/>
        <a:lstStyle/>
        <a:p>
          <a:endParaRPr lang="en-US"/>
        </a:p>
      </dgm:t>
    </dgm:pt>
    <dgm:pt modelId="{A8C933BB-8953-4689-89EF-80321A8D7DCE}" type="sibTrans" cxnId="{D9826A88-649A-4A9B-AE21-564C92DC837A}">
      <dgm:prSet/>
      <dgm:spPr/>
      <dgm:t>
        <a:bodyPr/>
        <a:lstStyle/>
        <a:p>
          <a:endParaRPr lang="en-US"/>
        </a:p>
      </dgm:t>
    </dgm:pt>
    <dgm:pt modelId="{945CD323-1D24-4DF9-97CE-5069B75B1DF3}">
      <dgm:prSet phldrT="[Text]"/>
      <dgm:spPr/>
      <dgm:t>
        <a:bodyPr/>
        <a:lstStyle/>
        <a:p>
          <a:r>
            <a:rPr lang="en-US" dirty="0"/>
            <a:t>Solves a contextual problem</a:t>
          </a:r>
        </a:p>
      </dgm:t>
    </dgm:pt>
    <dgm:pt modelId="{D4D509D6-FE92-4DD1-AEDC-1C107FFEDD15}" type="parTrans" cxnId="{DE153C0C-A88F-4DC1-8410-92EF2C7FBB21}">
      <dgm:prSet/>
      <dgm:spPr/>
      <dgm:t>
        <a:bodyPr/>
        <a:lstStyle/>
        <a:p>
          <a:endParaRPr lang="en-US"/>
        </a:p>
      </dgm:t>
    </dgm:pt>
    <dgm:pt modelId="{558CA67E-2223-45BE-9DE6-8F7142779F7D}" type="sibTrans" cxnId="{DE153C0C-A88F-4DC1-8410-92EF2C7FBB21}">
      <dgm:prSet/>
      <dgm:spPr/>
      <dgm:t>
        <a:bodyPr/>
        <a:lstStyle/>
        <a:p>
          <a:endParaRPr lang="en-US"/>
        </a:p>
      </dgm:t>
    </dgm:pt>
    <dgm:pt modelId="{6F9EB7CD-0DA5-4345-9589-945CF4D4EF4E}">
      <dgm:prSet/>
      <dgm:spPr/>
      <dgm:t>
        <a:bodyPr/>
        <a:lstStyle/>
        <a:p>
          <a:r>
            <a:rPr lang="en-US" dirty="0"/>
            <a:t>Not too specific </a:t>
          </a:r>
        </a:p>
      </dgm:t>
    </dgm:pt>
    <dgm:pt modelId="{3385E92C-3068-4906-98F3-1A029DB4B483}" type="parTrans" cxnId="{DB1AF4C3-202C-43D3-BEC3-1183999E89BE}">
      <dgm:prSet/>
      <dgm:spPr/>
      <dgm:t>
        <a:bodyPr/>
        <a:lstStyle/>
        <a:p>
          <a:endParaRPr lang="en-US"/>
        </a:p>
      </dgm:t>
    </dgm:pt>
    <dgm:pt modelId="{6F4D2BD4-F39F-4C30-BF9C-7BB163AAFA8E}" type="sibTrans" cxnId="{DB1AF4C3-202C-43D3-BEC3-1183999E89BE}">
      <dgm:prSet/>
      <dgm:spPr/>
      <dgm:t>
        <a:bodyPr/>
        <a:lstStyle/>
        <a:p>
          <a:endParaRPr lang="en-US"/>
        </a:p>
      </dgm:t>
    </dgm:pt>
    <dgm:pt modelId="{115A2168-C7C9-4DC9-BF73-92CAF64FAF5A}">
      <dgm:prSet/>
      <dgm:spPr/>
      <dgm:t>
        <a:bodyPr/>
        <a:lstStyle/>
        <a:p>
          <a:r>
            <a:rPr lang="en-US" dirty="0"/>
            <a:t>Know the requirement</a:t>
          </a:r>
        </a:p>
      </dgm:t>
    </dgm:pt>
    <dgm:pt modelId="{051BAC6B-D6BF-40B4-A860-2EEB64142FB9}" type="parTrans" cxnId="{039AF8E8-46A5-4139-8E15-251256D54B95}">
      <dgm:prSet/>
      <dgm:spPr/>
      <dgm:t>
        <a:bodyPr/>
        <a:lstStyle/>
        <a:p>
          <a:endParaRPr lang="en-US"/>
        </a:p>
      </dgm:t>
    </dgm:pt>
    <dgm:pt modelId="{6EFAA801-061E-4FFD-A6F5-CD90BDD09EF1}" type="sibTrans" cxnId="{039AF8E8-46A5-4139-8E15-251256D54B95}">
      <dgm:prSet/>
      <dgm:spPr/>
      <dgm:t>
        <a:bodyPr/>
        <a:lstStyle/>
        <a:p>
          <a:endParaRPr lang="en-US"/>
        </a:p>
      </dgm:t>
    </dgm:pt>
    <dgm:pt modelId="{A5DB7323-A608-47B9-8AF9-7A66EABB940B}">
      <dgm:prSet/>
      <dgm:spPr/>
      <dgm:t>
        <a:bodyPr/>
        <a:lstStyle/>
        <a:p>
          <a:r>
            <a:rPr lang="en-US" dirty="0"/>
            <a:t>Align with current trends of research</a:t>
          </a:r>
        </a:p>
      </dgm:t>
    </dgm:pt>
    <dgm:pt modelId="{01BB023A-7BBA-48C9-8313-E343ED1037EA}" type="parTrans" cxnId="{07959087-6F3A-48D2-B5AE-49A213411BC5}">
      <dgm:prSet/>
      <dgm:spPr/>
      <dgm:t>
        <a:bodyPr/>
        <a:lstStyle/>
        <a:p>
          <a:endParaRPr lang="en-US"/>
        </a:p>
      </dgm:t>
    </dgm:pt>
    <dgm:pt modelId="{DAAEBAEE-C53C-4583-93ED-4350EA2B2A10}" type="sibTrans" cxnId="{07959087-6F3A-48D2-B5AE-49A213411BC5}">
      <dgm:prSet/>
      <dgm:spPr/>
      <dgm:t>
        <a:bodyPr/>
        <a:lstStyle/>
        <a:p>
          <a:endParaRPr lang="en-US"/>
        </a:p>
      </dgm:t>
    </dgm:pt>
    <dgm:pt modelId="{8C7C70C4-98A2-4624-A027-0F29BBCC42FB}">
      <dgm:prSet/>
      <dgm:spPr/>
      <dgm:t>
        <a:bodyPr/>
        <a:lstStyle/>
        <a:p>
          <a:r>
            <a:rPr lang="en-US" dirty="0"/>
            <a:t>Relevant to your field</a:t>
          </a:r>
        </a:p>
      </dgm:t>
    </dgm:pt>
    <dgm:pt modelId="{20A61C01-6FF5-4E7E-93E2-3E6C4101FF1F}" type="parTrans" cxnId="{BB41207F-6789-4486-BB86-3BEEA0DDD10C}">
      <dgm:prSet/>
      <dgm:spPr/>
      <dgm:t>
        <a:bodyPr/>
        <a:lstStyle/>
        <a:p>
          <a:endParaRPr lang="en-US"/>
        </a:p>
      </dgm:t>
    </dgm:pt>
    <dgm:pt modelId="{15B99275-6EE4-4A7C-B33A-51B8F8BC047C}" type="sibTrans" cxnId="{BB41207F-6789-4486-BB86-3BEEA0DDD10C}">
      <dgm:prSet/>
      <dgm:spPr/>
      <dgm:t>
        <a:bodyPr/>
        <a:lstStyle/>
        <a:p>
          <a:endParaRPr lang="en-US"/>
        </a:p>
      </dgm:t>
    </dgm:pt>
    <dgm:pt modelId="{75C927F2-EAEB-4BBE-9D72-7267B0586B12}" type="pres">
      <dgm:prSet presAssocID="{02C1F1E1-1955-46A8-B716-E67E51227955}" presName="composite" presStyleCnt="0">
        <dgm:presLayoutVars>
          <dgm:chMax val="1"/>
          <dgm:dir/>
          <dgm:resizeHandles val="exact"/>
        </dgm:presLayoutVars>
      </dgm:prSet>
      <dgm:spPr/>
    </dgm:pt>
    <dgm:pt modelId="{95CC9D0F-02D3-4540-9607-97195FB25DFA}" type="pres">
      <dgm:prSet presAssocID="{02C1F1E1-1955-46A8-B716-E67E51227955}" presName="radial" presStyleCnt="0">
        <dgm:presLayoutVars>
          <dgm:animLvl val="ctr"/>
        </dgm:presLayoutVars>
      </dgm:prSet>
      <dgm:spPr/>
    </dgm:pt>
    <dgm:pt modelId="{777113AF-CD1D-40B9-9E82-8C6628DC5166}" type="pres">
      <dgm:prSet presAssocID="{0C0AFE85-8C88-4297-B16D-93CFECB4257E}" presName="centerShape" presStyleLbl="vennNode1" presStyleIdx="0" presStyleCnt="9"/>
      <dgm:spPr/>
    </dgm:pt>
    <dgm:pt modelId="{741D92FA-17F3-4127-BA46-017294BA6233}" type="pres">
      <dgm:prSet presAssocID="{138A5D61-96AE-447E-A47D-DCDB426A4FAC}" presName="node" presStyleLbl="vennNode1" presStyleIdx="1" presStyleCnt="9">
        <dgm:presLayoutVars>
          <dgm:bulletEnabled val="1"/>
        </dgm:presLayoutVars>
      </dgm:prSet>
      <dgm:spPr/>
    </dgm:pt>
    <dgm:pt modelId="{FAB7AA21-1C77-4EEC-AEAA-9667DCC947F3}" type="pres">
      <dgm:prSet presAssocID="{6F9EB7CD-0DA5-4345-9589-945CF4D4EF4E}" presName="node" presStyleLbl="vennNode1" presStyleIdx="2" presStyleCnt="9">
        <dgm:presLayoutVars>
          <dgm:bulletEnabled val="1"/>
        </dgm:presLayoutVars>
      </dgm:prSet>
      <dgm:spPr/>
    </dgm:pt>
    <dgm:pt modelId="{6D4ACD0E-E508-47C2-A488-6C84B08FDF62}" type="pres">
      <dgm:prSet presAssocID="{115A2168-C7C9-4DC9-BF73-92CAF64FAF5A}" presName="node" presStyleLbl="vennNode1" presStyleIdx="3" presStyleCnt="9">
        <dgm:presLayoutVars>
          <dgm:bulletEnabled val="1"/>
        </dgm:presLayoutVars>
      </dgm:prSet>
      <dgm:spPr/>
    </dgm:pt>
    <dgm:pt modelId="{21BB6CE7-0585-4075-9AA4-8BB4CB8C0FEB}" type="pres">
      <dgm:prSet presAssocID="{8C7C70C4-98A2-4624-A027-0F29BBCC42FB}" presName="node" presStyleLbl="vennNode1" presStyleIdx="4" presStyleCnt="9">
        <dgm:presLayoutVars>
          <dgm:bulletEnabled val="1"/>
        </dgm:presLayoutVars>
      </dgm:prSet>
      <dgm:spPr/>
    </dgm:pt>
    <dgm:pt modelId="{E7FB3B61-A1DE-49B5-8ED6-5C8F5D47D47A}" type="pres">
      <dgm:prSet presAssocID="{A5DB7323-A608-47B9-8AF9-7A66EABB940B}" presName="node" presStyleLbl="vennNode1" presStyleIdx="5" presStyleCnt="9">
        <dgm:presLayoutVars>
          <dgm:bulletEnabled val="1"/>
        </dgm:presLayoutVars>
      </dgm:prSet>
      <dgm:spPr/>
    </dgm:pt>
    <dgm:pt modelId="{27D243E2-0BE8-4A32-9F8E-F0E34C05CCB7}" type="pres">
      <dgm:prSet presAssocID="{646628C9-53E4-4E29-B064-72C86CC0B4F0}" presName="node" presStyleLbl="vennNode1" presStyleIdx="6" presStyleCnt="9">
        <dgm:presLayoutVars>
          <dgm:bulletEnabled val="1"/>
        </dgm:presLayoutVars>
      </dgm:prSet>
      <dgm:spPr/>
    </dgm:pt>
    <dgm:pt modelId="{6B6D7BDA-D079-417D-AECB-15461D88C36F}" type="pres">
      <dgm:prSet presAssocID="{C8CE84CA-2504-4DD0-917E-8E3D145928D8}" presName="node" presStyleLbl="vennNode1" presStyleIdx="7" presStyleCnt="9">
        <dgm:presLayoutVars>
          <dgm:bulletEnabled val="1"/>
        </dgm:presLayoutVars>
      </dgm:prSet>
      <dgm:spPr/>
    </dgm:pt>
    <dgm:pt modelId="{64070FC3-3F0D-4DD2-9026-4DC83AD37E0E}" type="pres">
      <dgm:prSet presAssocID="{945CD323-1D24-4DF9-97CE-5069B75B1DF3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DE153C0C-A88F-4DC1-8410-92EF2C7FBB21}" srcId="{0C0AFE85-8C88-4297-B16D-93CFECB4257E}" destId="{945CD323-1D24-4DF9-97CE-5069B75B1DF3}" srcOrd="7" destOrd="0" parTransId="{D4D509D6-FE92-4DD1-AEDC-1C107FFEDD15}" sibTransId="{558CA67E-2223-45BE-9DE6-8F7142779F7D}"/>
    <dgm:cxn modelId="{A603F01A-C5F4-41B5-88DF-30050FAE4DC0}" srcId="{0C0AFE85-8C88-4297-B16D-93CFECB4257E}" destId="{646628C9-53E4-4E29-B064-72C86CC0B4F0}" srcOrd="5" destOrd="0" parTransId="{3F0F1305-16DC-4DE2-8268-35C5DA9CD63C}" sibTransId="{DA2C7668-B332-4E93-A34F-2FBB701FB77B}"/>
    <dgm:cxn modelId="{0893C726-AE8D-478A-9909-2166BEAA7DCF}" type="presOf" srcId="{C8CE84CA-2504-4DD0-917E-8E3D145928D8}" destId="{6B6D7BDA-D079-417D-AECB-15461D88C36F}" srcOrd="0" destOrd="0" presId="urn:microsoft.com/office/officeart/2005/8/layout/radial3"/>
    <dgm:cxn modelId="{CD7E852F-D8F1-46C0-8915-1BAA813ADD6D}" type="presOf" srcId="{A5DB7323-A608-47B9-8AF9-7A66EABB940B}" destId="{E7FB3B61-A1DE-49B5-8ED6-5C8F5D47D47A}" srcOrd="0" destOrd="0" presId="urn:microsoft.com/office/officeart/2005/8/layout/radial3"/>
    <dgm:cxn modelId="{D6EBAC42-ED29-45E3-9C28-E98C42ADD176}" type="presOf" srcId="{02C1F1E1-1955-46A8-B716-E67E51227955}" destId="{75C927F2-EAEB-4BBE-9D72-7267B0586B12}" srcOrd="0" destOrd="0" presId="urn:microsoft.com/office/officeart/2005/8/layout/radial3"/>
    <dgm:cxn modelId="{7B0F2065-B41C-4282-831C-5F20D5A07478}" srcId="{0C0AFE85-8C88-4297-B16D-93CFECB4257E}" destId="{138A5D61-96AE-447E-A47D-DCDB426A4FAC}" srcOrd="0" destOrd="0" parTransId="{1E1BC345-FD09-400D-84DD-1B39DA39F19C}" sibTransId="{CDF08AE5-AC3D-464B-882F-48310639D0F1}"/>
    <dgm:cxn modelId="{9C420854-4F93-4807-A427-79AE43B22BFB}" type="presOf" srcId="{646628C9-53E4-4E29-B064-72C86CC0B4F0}" destId="{27D243E2-0BE8-4A32-9F8E-F0E34C05CCB7}" srcOrd="0" destOrd="0" presId="urn:microsoft.com/office/officeart/2005/8/layout/radial3"/>
    <dgm:cxn modelId="{BB41207F-6789-4486-BB86-3BEEA0DDD10C}" srcId="{0C0AFE85-8C88-4297-B16D-93CFECB4257E}" destId="{8C7C70C4-98A2-4624-A027-0F29BBCC42FB}" srcOrd="3" destOrd="0" parTransId="{20A61C01-6FF5-4E7E-93E2-3E6C4101FF1F}" sibTransId="{15B99275-6EE4-4A7C-B33A-51B8F8BC047C}"/>
    <dgm:cxn modelId="{07959087-6F3A-48D2-B5AE-49A213411BC5}" srcId="{0C0AFE85-8C88-4297-B16D-93CFECB4257E}" destId="{A5DB7323-A608-47B9-8AF9-7A66EABB940B}" srcOrd="4" destOrd="0" parTransId="{01BB023A-7BBA-48C9-8313-E343ED1037EA}" sibTransId="{DAAEBAEE-C53C-4583-93ED-4350EA2B2A10}"/>
    <dgm:cxn modelId="{D9826A88-649A-4A9B-AE21-564C92DC837A}" srcId="{0C0AFE85-8C88-4297-B16D-93CFECB4257E}" destId="{C8CE84CA-2504-4DD0-917E-8E3D145928D8}" srcOrd="6" destOrd="0" parTransId="{542CBA1E-A03C-481C-B83B-81613BD1F13B}" sibTransId="{A8C933BB-8953-4689-89EF-80321A8D7DCE}"/>
    <dgm:cxn modelId="{5C2DD189-DBB2-4B58-9C4C-2A1C52ED5B36}" type="presOf" srcId="{115A2168-C7C9-4DC9-BF73-92CAF64FAF5A}" destId="{6D4ACD0E-E508-47C2-A488-6C84B08FDF62}" srcOrd="0" destOrd="0" presId="urn:microsoft.com/office/officeart/2005/8/layout/radial3"/>
    <dgm:cxn modelId="{72E8BA99-94C3-498F-9A81-DC9892C02DBE}" type="presOf" srcId="{6F9EB7CD-0DA5-4345-9589-945CF4D4EF4E}" destId="{FAB7AA21-1C77-4EEC-AEAA-9667DCC947F3}" srcOrd="0" destOrd="0" presId="urn:microsoft.com/office/officeart/2005/8/layout/radial3"/>
    <dgm:cxn modelId="{EE68209E-9E6A-4B37-94A2-99F7698B9B94}" srcId="{02C1F1E1-1955-46A8-B716-E67E51227955}" destId="{0C0AFE85-8C88-4297-B16D-93CFECB4257E}" srcOrd="0" destOrd="0" parTransId="{3D7C2133-C378-4558-A656-2C82879EAA42}" sibTransId="{84103B83-0006-4994-B93E-4776F302B35C}"/>
    <dgm:cxn modelId="{249654A5-4B80-4145-8A31-BD45FF172D76}" type="presOf" srcId="{138A5D61-96AE-447E-A47D-DCDB426A4FAC}" destId="{741D92FA-17F3-4127-BA46-017294BA6233}" srcOrd="0" destOrd="0" presId="urn:microsoft.com/office/officeart/2005/8/layout/radial3"/>
    <dgm:cxn modelId="{824283B9-FEFE-470B-B787-91D70376531A}" type="presOf" srcId="{0C0AFE85-8C88-4297-B16D-93CFECB4257E}" destId="{777113AF-CD1D-40B9-9E82-8C6628DC5166}" srcOrd="0" destOrd="0" presId="urn:microsoft.com/office/officeart/2005/8/layout/radial3"/>
    <dgm:cxn modelId="{3ECDBFBA-CB2B-49FF-9427-7D79C6E6ECDF}" type="presOf" srcId="{945CD323-1D24-4DF9-97CE-5069B75B1DF3}" destId="{64070FC3-3F0D-4DD2-9026-4DC83AD37E0E}" srcOrd="0" destOrd="0" presId="urn:microsoft.com/office/officeart/2005/8/layout/radial3"/>
    <dgm:cxn modelId="{DB1AF4C3-202C-43D3-BEC3-1183999E89BE}" srcId="{0C0AFE85-8C88-4297-B16D-93CFECB4257E}" destId="{6F9EB7CD-0DA5-4345-9589-945CF4D4EF4E}" srcOrd="1" destOrd="0" parTransId="{3385E92C-3068-4906-98F3-1A029DB4B483}" sibTransId="{6F4D2BD4-F39F-4C30-BF9C-7BB163AAFA8E}"/>
    <dgm:cxn modelId="{A80722CE-A642-4A15-9886-C17859B7F71B}" type="presOf" srcId="{8C7C70C4-98A2-4624-A027-0F29BBCC42FB}" destId="{21BB6CE7-0585-4075-9AA4-8BB4CB8C0FEB}" srcOrd="0" destOrd="0" presId="urn:microsoft.com/office/officeart/2005/8/layout/radial3"/>
    <dgm:cxn modelId="{039AF8E8-46A5-4139-8E15-251256D54B95}" srcId="{0C0AFE85-8C88-4297-B16D-93CFECB4257E}" destId="{115A2168-C7C9-4DC9-BF73-92CAF64FAF5A}" srcOrd="2" destOrd="0" parTransId="{051BAC6B-D6BF-40B4-A860-2EEB64142FB9}" sibTransId="{6EFAA801-061E-4FFD-A6F5-CD90BDD09EF1}"/>
    <dgm:cxn modelId="{D70EB712-776E-49ED-A352-E8689A4CAEFF}" type="presParOf" srcId="{75C927F2-EAEB-4BBE-9D72-7267B0586B12}" destId="{95CC9D0F-02D3-4540-9607-97195FB25DFA}" srcOrd="0" destOrd="0" presId="urn:microsoft.com/office/officeart/2005/8/layout/radial3"/>
    <dgm:cxn modelId="{805B4783-7B0D-4C9E-81C4-DE5015DDC98D}" type="presParOf" srcId="{95CC9D0F-02D3-4540-9607-97195FB25DFA}" destId="{777113AF-CD1D-40B9-9E82-8C6628DC5166}" srcOrd="0" destOrd="0" presId="urn:microsoft.com/office/officeart/2005/8/layout/radial3"/>
    <dgm:cxn modelId="{E05756E4-EE27-443B-A929-7124542F7D75}" type="presParOf" srcId="{95CC9D0F-02D3-4540-9607-97195FB25DFA}" destId="{741D92FA-17F3-4127-BA46-017294BA6233}" srcOrd="1" destOrd="0" presId="urn:microsoft.com/office/officeart/2005/8/layout/radial3"/>
    <dgm:cxn modelId="{74AA3DA2-82EC-4A6A-B99F-DB8E79375C52}" type="presParOf" srcId="{95CC9D0F-02D3-4540-9607-97195FB25DFA}" destId="{FAB7AA21-1C77-4EEC-AEAA-9667DCC947F3}" srcOrd="2" destOrd="0" presId="urn:microsoft.com/office/officeart/2005/8/layout/radial3"/>
    <dgm:cxn modelId="{D59B39E7-23B7-430D-97C6-DD3B938A9DE0}" type="presParOf" srcId="{95CC9D0F-02D3-4540-9607-97195FB25DFA}" destId="{6D4ACD0E-E508-47C2-A488-6C84B08FDF62}" srcOrd="3" destOrd="0" presId="urn:microsoft.com/office/officeart/2005/8/layout/radial3"/>
    <dgm:cxn modelId="{8551FFE3-77B2-4EBB-9FA8-79717C5EA29E}" type="presParOf" srcId="{95CC9D0F-02D3-4540-9607-97195FB25DFA}" destId="{21BB6CE7-0585-4075-9AA4-8BB4CB8C0FEB}" srcOrd="4" destOrd="0" presId="urn:microsoft.com/office/officeart/2005/8/layout/radial3"/>
    <dgm:cxn modelId="{0E649111-54BE-4651-A21C-AA71782846DC}" type="presParOf" srcId="{95CC9D0F-02D3-4540-9607-97195FB25DFA}" destId="{E7FB3B61-A1DE-49B5-8ED6-5C8F5D47D47A}" srcOrd="5" destOrd="0" presId="urn:microsoft.com/office/officeart/2005/8/layout/radial3"/>
    <dgm:cxn modelId="{8FB65010-D93F-4FE5-A94C-5084B2A262C4}" type="presParOf" srcId="{95CC9D0F-02D3-4540-9607-97195FB25DFA}" destId="{27D243E2-0BE8-4A32-9F8E-F0E34C05CCB7}" srcOrd="6" destOrd="0" presId="urn:microsoft.com/office/officeart/2005/8/layout/radial3"/>
    <dgm:cxn modelId="{EC55FE22-2C0E-42A2-9E54-42EC4DF6D7D5}" type="presParOf" srcId="{95CC9D0F-02D3-4540-9607-97195FB25DFA}" destId="{6B6D7BDA-D079-417D-AECB-15461D88C36F}" srcOrd="7" destOrd="0" presId="urn:microsoft.com/office/officeart/2005/8/layout/radial3"/>
    <dgm:cxn modelId="{5203A599-9A11-428F-B17B-7402113CDD3E}" type="presParOf" srcId="{95CC9D0F-02D3-4540-9607-97195FB25DFA}" destId="{64070FC3-3F0D-4DD2-9026-4DC83AD37E0E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3F140-9F5E-4DF7-B8A6-3E27096A2EF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7317460-6F22-41AA-B66E-FBF698482C45}">
      <dgm:prSet/>
      <dgm:spPr/>
      <dgm:t>
        <a:bodyPr/>
        <a:lstStyle/>
        <a:p>
          <a:r>
            <a:rPr lang="en-US" dirty="0"/>
            <a:t>Must be argumentative</a:t>
          </a:r>
        </a:p>
      </dgm:t>
    </dgm:pt>
    <dgm:pt modelId="{BD4F3FDF-BFC1-428F-B86C-79766823579B}" type="parTrans" cxnId="{BA60887C-71A1-49AE-95B0-1E1B9B09C0C3}">
      <dgm:prSet/>
      <dgm:spPr/>
      <dgm:t>
        <a:bodyPr/>
        <a:lstStyle/>
        <a:p>
          <a:endParaRPr lang="en-US"/>
        </a:p>
      </dgm:t>
    </dgm:pt>
    <dgm:pt modelId="{0AE5D578-B935-42F1-8520-FA9B284EEABC}" type="sibTrans" cxnId="{BA60887C-71A1-49AE-95B0-1E1B9B09C0C3}">
      <dgm:prSet/>
      <dgm:spPr/>
      <dgm:t>
        <a:bodyPr/>
        <a:lstStyle/>
        <a:p>
          <a:endParaRPr lang="en-US"/>
        </a:p>
      </dgm:t>
    </dgm:pt>
    <dgm:pt modelId="{20050D1E-6512-48E9-A11D-CDDA3555BA1A}">
      <dgm:prSet/>
      <dgm:spPr/>
      <dgm:t>
        <a:bodyPr/>
        <a:lstStyle/>
        <a:p>
          <a:r>
            <a:rPr lang="en-US"/>
            <a:t>5 Page Minimum</a:t>
          </a:r>
        </a:p>
      </dgm:t>
    </dgm:pt>
    <dgm:pt modelId="{E14D7418-92BA-4E20-8BA8-C5554D7F81A2}" type="parTrans" cxnId="{F92048B9-AFF5-468C-8F59-54AF35AB50FE}">
      <dgm:prSet/>
      <dgm:spPr/>
      <dgm:t>
        <a:bodyPr/>
        <a:lstStyle/>
        <a:p>
          <a:endParaRPr lang="en-US"/>
        </a:p>
      </dgm:t>
    </dgm:pt>
    <dgm:pt modelId="{AEA77F9F-F888-4D92-8CE8-E5431F9EE46F}" type="sibTrans" cxnId="{F92048B9-AFF5-468C-8F59-54AF35AB50FE}">
      <dgm:prSet/>
      <dgm:spPr/>
      <dgm:t>
        <a:bodyPr/>
        <a:lstStyle/>
        <a:p>
          <a:endParaRPr lang="en-US"/>
        </a:p>
      </dgm:t>
    </dgm:pt>
    <dgm:pt modelId="{0CAFA184-AB98-4599-AB60-0AF6740F507B}">
      <dgm:prSet/>
      <dgm:spPr/>
      <dgm:t>
        <a:bodyPr/>
        <a:lstStyle/>
        <a:p>
          <a:r>
            <a:rPr lang="en-US"/>
            <a:t>Use 5 Peer-reviewed sources</a:t>
          </a:r>
        </a:p>
      </dgm:t>
    </dgm:pt>
    <dgm:pt modelId="{44A6ACEC-3474-4733-ACB2-FCBDAE21F79C}" type="parTrans" cxnId="{24FFCDA1-1999-4727-98E1-00CA13424CFC}">
      <dgm:prSet/>
      <dgm:spPr/>
      <dgm:t>
        <a:bodyPr/>
        <a:lstStyle/>
        <a:p>
          <a:endParaRPr lang="en-US"/>
        </a:p>
      </dgm:t>
    </dgm:pt>
    <dgm:pt modelId="{93FAD5AC-C21C-4975-84F0-37B8A9AAA6AD}" type="sibTrans" cxnId="{24FFCDA1-1999-4727-98E1-00CA13424CFC}">
      <dgm:prSet/>
      <dgm:spPr/>
      <dgm:t>
        <a:bodyPr/>
        <a:lstStyle/>
        <a:p>
          <a:endParaRPr lang="en-US"/>
        </a:p>
      </dgm:t>
    </dgm:pt>
    <dgm:pt modelId="{0B5BB155-3492-437A-89F8-F240B3BA2109}" type="pres">
      <dgm:prSet presAssocID="{D6B3F140-9F5E-4DF7-B8A6-3E27096A2EF4}" presName="linear" presStyleCnt="0">
        <dgm:presLayoutVars>
          <dgm:animLvl val="lvl"/>
          <dgm:resizeHandles val="exact"/>
        </dgm:presLayoutVars>
      </dgm:prSet>
      <dgm:spPr/>
    </dgm:pt>
    <dgm:pt modelId="{C949D5FD-76D0-4796-B71A-F57E6AE97947}" type="pres">
      <dgm:prSet presAssocID="{77317460-6F22-41AA-B66E-FBF698482C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8EB8D5-EE66-413B-A287-E0EB01588CDA}" type="pres">
      <dgm:prSet presAssocID="{0AE5D578-B935-42F1-8520-FA9B284EEABC}" presName="spacer" presStyleCnt="0"/>
      <dgm:spPr/>
    </dgm:pt>
    <dgm:pt modelId="{EC650901-6460-4996-B9B6-C1D44042E7AE}" type="pres">
      <dgm:prSet presAssocID="{20050D1E-6512-48E9-A11D-CDDA3555BA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3C3ADD-5D55-4805-8349-B13F85EB1326}" type="pres">
      <dgm:prSet presAssocID="{AEA77F9F-F888-4D92-8CE8-E5431F9EE46F}" presName="spacer" presStyleCnt="0"/>
      <dgm:spPr/>
    </dgm:pt>
    <dgm:pt modelId="{4A55DCD3-F075-42EB-85EB-DB9D3BB0FEB5}" type="pres">
      <dgm:prSet presAssocID="{0CAFA184-AB98-4599-AB60-0AF6740F50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073850-456E-41EF-B903-D6DBE85CEDAA}" type="presOf" srcId="{77317460-6F22-41AA-B66E-FBF698482C45}" destId="{C949D5FD-76D0-4796-B71A-F57E6AE97947}" srcOrd="0" destOrd="0" presId="urn:microsoft.com/office/officeart/2005/8/layout/vList2"/>
    <dgm:cxn modelId="{4DEB2379-1BF3-4587-8C56-62D0A23C809B}" type="presOf" srcId="{20050D1E-6512-48E9-A11D-CDDA3555BA1A}" destId="{EC650901-6460-4996-B9B6-C1D44042E7AE}" srcOrd="0" destOrd="0" presId="urn:microsoft.com/office/officeart/2005/8/layout/vList2"/>
    <dgm:cxn modelId="{BA60887C-71A1-49AE-95B0-1E1B9B09C0C3}" srcId="{D6B3F140-9F5E-4DF7-B8A6-3E27096A2EF4}" destId="{77317460-6F22-41AA-B66E-FBF698482C45}" srcOrd="0" destOrd="0" parTransId="{BD4F3FDF-BFC1-428F-B86C-79766823579B}" sibTransId="{0AE5D578-B935-42F1-8520-FA9B284EEABC}"/>
    <dgm:cxn modelId="{3010748C-D90B-4CEB-8B68-CFE03A2CF325}" type="presOf" srcId="{0CAFA184-AB98-4599-AB60-0AF6740F507B}" destId="{4A55DCD3-F075-42EB-85EB-DB9D3BB0FEB5}" srcOrd="0" destOrd="0" presId="urn:microsoft.com/office/officeart/2005/8/layout/vList2"/>
    <dgm:cxn modelId="{24FFCDA1-1999-4727-98E1-00CA13424CFC}" srcId="{D6B3F140-9F5E-4DF7-B8A6-3E27096A2EF4}" destId="{0CAFA184-AB98-4599-AB60-0AF6740F507B}" srcOrd="2" destOrd="0" parTransId="{44A6ACEC-3474-4733-ACB2-FCBDAE21F79C}" sibTransId="{93FAD5AC-C21C-4975-84F0-37B8A9AAA6AD}"/>
    <dgm:cxn modelId="{F92048B9-AFF5-468C-8F59-54AF35AB50FE}" srcId="{D6B3F140-9F5E-4DF7-B8A6-3E27096A2EF4}" destId="{20050D1E-6512-48E9-A11D-CDDA3555BA1A}" srcOrd="1" destOrd="0" parTransId="{E14D7418-92BA-4E20-8BA8-C5554D7F81A2}" sibTransId="{AEA77F9F-F888-4D92-8CE8-E5431F9EE46F}"/>
    <dgm:cxn modelId="{267AC0BA-BD41-4EAF-942E-F8A61775BACE}" type="presOf" srcId="{D6B3F140-9F5E-4DF7-B8A6-3E27096A2EF4}" destId="{0B5BB155-3492-437A-89F8-F240B3BA2109}" srcOrd="0" destOrd="0" presId="urn:microsoft.com/office/officeart/2005/8/layout/vList2"/>
    <dgm:cxn modelId="{012144BD-DF43-4E10-9DAE-8D4732185C0A}" type="presParOf" srcId="{0B5BB155-3492-437A-89F8-F240B3BA2109}" destId="{C949D5FD-76D0-4796-B71A-F57E6AE97947}" srcOrd="0" destOrd="0" presId="urn:microsoft.com/office/officeart/2005/8/layout/vList2"/>
    <dgm:cxn modelId="{37B9A800-7452-4DC3-8A68-0BC52CB74189}" type="presParOf" srcId="{0B5BB155-3492-437A-89F8-F240B3BA2109}" destId="{058EB8D5-EE66-413B-A287-E0EB01588CDA}" srcOrd="1" destOrd="0" presId="urn:microsoft.com/office/officeart/2005/8/layout/vList2"/>
    <dgm:cxn modelId="{507141AB-2BC7-44EF-BA9C-E35706E928B3}" type="presParOf" srcId="{0B5BB155-3492-437A-89F8-F240B3BA2109}" destId="{EC650901-6460-4996-B9B6-C1D44042E7AE}" srcOrd="2" destOrd="0" presId="urn:microsoft.com/office/officeart/2005/8/layout/vList2"/>
    <dgm:cxn modelId="{A876A7ED-9B93-44FB-8F4B-E44AFB60B241}" type="presParOf" srcId="{0B5BB155-3492-437A-89F8-F240B3BA2109}" destId="{363C3ADD-5D55-4805-8349-B13F85EB1326}" srcOrd="3" destOrd="0" presId="urn:microsoft.com/office/officeart/2005/8/layout/vList2"/>
    <dgm:cxn modelId="{BE81567C-1D8E-4FAA-B5CB-DAA9FC71061E}" type="presParOf" srcId="{0B5BB155-3492-437A-89F8-F240B3BA2109}" destId="{4A55DCD3-F075-42EB-85EB-DB9D3BB0FE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749C57-96B4-48B9-9A95-39BA12BA606C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B6228C-51C5-4AA4-A9BC-0F5CC0F7E41E}">
      <dgm:prSet phldrT="[Text]"/>
      <dgm:spPr/>
      <dgm:t>
        <a:bodyPr/>
        <a:lstStyle/>
        <a:p>
          <a:r>
            <a:rPr lang="en-US" dirty="0"/>
            <a:t>Exporters of foreign trade</a:t>
          </a:r>
        </a:p>
      </dgm:t>
    </dgm:pt>
    <dgm:pt modelId="{C23B5A82-DB2F-4E38-BB0F-3CC10332A02E}" type="parTrans" cxnId="{6ABAD431-E20F-4CA1-A5C9-47E0B6423341}">
      <dgm:prSet/>
      <dgm:spPr/>
      <dgm:t>
        <a:bodyPr/>
        <a:lstStyle/>
        <a:p>
          <a:endParaRPr lang="en-US"/>
        </a:p>
      </dgm:t>
    </dgm:pt>
    <dgm:pt modelId="{38FAC68A-C61F-4B5A-B51C-EBC6F2872CA8}" type="sibTrans" cxnId="{6ABAD431-E20F-4CA1-A5C9-47E0B6423341}">
      <dgm:prSet/>
      <dgm:spPr/>
      <dgm:t>
        <a:bodyPr/>
        <a:lstStyle/>
        <a:p>
          <a:endParaRPr lang="en-US"/>
        </a:p>
      </dgm:t>
    </dgm:pt>
    <dgm:pt modelId="{6A084D8D-BA52-4316-96BC-CC1EEB5B7380}" type="asst">
      <dgm:prSet phldrT="[Text]"/>
      <dgm:spPr/>
      <dgm:t>
        <a:bodyPr/>
        <a:lstStyle/>
        <a:p>
          <a:r>
            <a:rPr lang="en-US" dirty="0"/>
            <a:t>Impact of slower economies</a:t>
          </a:r>
        </a:p>
      </dgm:t>
    </dgm:pt>
    <dgm:pt modelId="{14D02997-C25E-4559-BBE9-18818DBFD129}" type="parTrans" cxnId="{6383D81E-B225-4BEF-AD47-E5ECA4507B6B}">
      <dgm:prSet/>
      <dgm:spPr/>
      <dgm:t>
        <a:bodyPr/>
        <a:lstStyle/>
        <a:p>
          <a:endParaRPr lang="en-US"/>
        </a:p>
      </dgm:t>
    </dgm:pt>
    <dgm:pt modelId="{5BD54427-354A-4084-81EC-16719621B61B}" type="sibTrans" cxnId="{6383D81E-B225-4BEF-AD47-E5ECA4507B6B}">
      <dgm:prSet/>
      <dgm:spPr/>
      <dgm:t>
        <a:bodyPr/>
        <a:lstStyle/>
        <a:p>
          <a:endParaRPr lang="en-US"/>
        </a:p>
      </dgm:t>
    </dgm:pt>
    <dgm:pt modelId="{BB1AC8E2-18CF-4C59-9DAC-47DD2FDBA278}">
      <dgm:prSet phldrT="[Text]"/>
      <dgm:spPr/>
      <dgm:t>
        <a:bodyPr/>
        <a:lstStyle/>
        <a:p>
          <a:r>
            <a:rPr lang="en-US" dirty="0"/>
            <a:t>China/US</a:t>
          </a:r>
        </a:p>
      </dgm:t>
    </dgm:pt>
    <dgm:pt modelId="{D1FFF1A9-DF51-4C64-BBBD-37A83D159CA7}" type="parTrans" cxnId="{5E9AD062-6C9D-4357-BA9E-19A86F149F50}">
      <dgm:prSet/>
      <dgm:spPr/>
      <dgm:t>
        <a:bodyPr/>
        <a:lstStyle/>
        <a:p>
          <a:endParaRPr lang="en-US"/>
        </a:p>
      </dgm:t>
    </dgm:pt>
    <dgm:pt modelId="{94A4FC39-92DD-4B55-957C-E3B90EAA9460}" type="sibTrans" cxnId="{5E9AD062-6C9D-4357-BA9E-19A86F149F50}">
      <dgm:prSet/>
      <dgm:spPr/>
      <dgm:t>
        <a:bodyPr/>
        <a:lstStyle/>
        <a:p>
          <a:endParaRPr lang="en-US"/>
        </a:p>
      </dgm:t>
    </dgm:pt>
    <dgm:pt modelId="{A4B273BA-165A-4D21-BA89-000AF6EC2D84}">
      <dgm:prSet phldrT="[Text]"/>
      <dgm:spPr/>
      <dgm:t>
        <a:bodyPr/>
        <a:lstStyle/>
        <a:p>
          <a:r>
            <a:rPr lang="en-US" dirty="0"/>
            <a:t>Pandemic</a:t>
          </a:r>
        </a:p>
      </dgm:t>
    </dgm:pt>
    <dgm:pt modelId="{3BFE198C-256C-4125-B4FD-441ACE2A896E}" type="parTrans" cxnId="{27D92924-0666-4138-928C-C46D1D67598A}">
      <dgm:prSet/>
      <dgm:spPr/>
      <dgm:t>
        <a:bodyPr/>
        <a:lstStyle/>
        <a:p>
          <a:endParaRPr lang="en-US"/>
        </a:p>
      </dgm:t>
    </dgm:pt>
    <dgm:pt modelId="{A8A25E63-A173-4F89-9A2A-787DC2A958ED}" type="sibTrans" cxnId="{27D92924-0666-4138-928C-C46D1D67598A}">
      <dgm:prSet/>
      <dgm:spPr/>
      <dgm:t>
        <a:bodyPr/>
        <a:lstStyle/>
        <a:p>
          <a:endParaRPr lang="en-US"/>
        </a:p>
      </dgm:t>
    </dgm:pt>
    <dgm:pt modelId="{FFD8198D-C8C8-4866-96FB-234B1B472D7B}">
      <dgm:prSet phldrT="[Text]"/>
      <dgm:spPr/>
      <dgm:t>
        <a:bodyPr/>
        <a:lstStyle/>
        <a:p>
          <a:r>
            <a:rPr lang="en-US" dirty="0"/>
            <a:t>The result of declining trade between economies due to the economic impact of the pandemic </a:t>
          </a:r>
        </a:p>
      </dgm:t>
    </dgm:pt>
    <dgm:pt modelId="{201CEF71-F168-4A39-A15B-04F9735A9B11}" type="parTrans" cxnId="{B6ABFC85-5065-4F31-BAED-9473F80AC124}">
      <dgm:prSet/>
      <dgm:spPr/>
      <dgm:t>
        <a:bodyPr/>
        <a:lstStyle/>
        <a:p>
          <a:endParaRPr lang="en-US"/>
        </a:p>
      </dgm:t>
    </dgm:pt>
    <dgm:pt modelId="{0AF92A0F-9063-4066-AC58-3797CDE409E2}" type="sibTrans" cxnId="{B6ABFC85-5065-4F31-BAED-9473F80AC124}">
      <dgm:prSet/>
      <dgm:spPr/>
      <dgm:t>
        <a:bodyPr/>
        <a:lstStyle/>
        <a:p>
          <a:endParaRPr lang="en-US"/>
        </a:p>
      </dgm:t>
    </dgm:pt>
    <dgm:pt modelId="{4297F606-BF33-4CBC-99CE-219986E979E0}" type="pres">
      <dgm:prSet presAssocID="{C8749C57-96B4-48B9-9A95-39BA12BA60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EF789C-D41E-486B-96D3-655CF850C781}" type="pres">
      <dgm:prSet presAssocID="{C8B6228C-51C5-4AA4-A9BC-0F5CC0F7E41E}" presName="hierRoot1" presStyleCnt="0">
        <dgm:presLayoutVars>
          <dgm:hierBranch val="init"/>
        </dgm:presLayoutVars>
      </dgm:prSet>
      <dgm:spPr/>
    </dgm:pt>
    <dgm:pt modelId="{C4CFF428-5C32-4AD9-A731-9A9A7A303967}" type="pres">
      <dgm:prSet presAssocID="{C8B6228C-51C5-4AA4-A9BC-0F5CC0F7E41E}" presName="rootComposite1" presStyleCnt="0"/>
      <dgm:spPr/>
    </dgm:pt>
    <dgm:pt modelId="{26C15CAA-9F75-4A7B-BE53-7673012E7260}" type="pres">
      <dgm:prSet presAssocID="{C8B6228C-51C5-4AA4-A9BC-0F5CC0F7E41E}" presName="rootText1" presStyleLbl="node0" presStyleIdx="0" presStyleCnt="1">
        <dgm:presLayoutVars>
          <dgm:chPref val="3"/>
        </dgm:presLayoutVars>
      </dgm:prSet>
      <dgm:spPr/>
    </dgm:pt>
    <dgm:pt modelId="{B591BA1F-5D21-478D-A61C-D62E4DA0C588}" type="pres">
      <dgm:prSet presAssocID="{C8B6228C-51C5-4AA4-A9BC-0F5CC0F7E41E}" presName="rootConnector1" presStyleLbl="node1" presStyleIdx="0" presStyleCnt="0"/>
      <dgm:spPr/>
    </dgm:pt>
    <dgm:pt modelId="{C3BEE833-40B5-4752-A952-A235121F29A9}" type="pres">
      <dgm:prSet presAssocID="{C8B6228C-51C5-4AA4-A9BC-0F5CC0F7E41E}" presName="hierChild2" presStyleCnt="0"/>
      <dgm:spPr/>
    </dgm:pt>
    <dgm:pt modelId="{118A58BE-BD06-419C-9C08-BAEC7F86B2CA}" type="pres">
      <dgm:prSet presAssocID="{D1FFF1A9-DF51-4C64-BBBD-37A83D159CA7}" presName="Name37" presStyleLbl="parChTrans1D2" presStyleIdx="0" presStyleCnt="4"/>
      <dgm:spPr/>
    </dgm:pt>
    <dgm:pt modelId="{8F4E5791-FB4B-4143-A861-DADA5E53F0A1}" type="pres">
      <dgm:prSet presAssocID="{BB1AC8E2-18CF-4C59-9DAC-47DD2FDBA278}" presName="hierRoot2" presStyleCnt="0">
        <dgm:presLayoutVars>
          <dgm:hierBranch val="init"/>
        </dgm:presLayoutVars>
      </dgm:prSet>
      <dgm:spPr/>
    </dgm:pt>
    <dgm:pt modelId="{70B7F676-BBC2-4EA2-8D79-73EE44780767}" type="pres">
      <dgm:prSet presAssocID="{BB1AC8E2-18CF-4C59-9DAC-47DD2FDBA278}" presName="rootComposite" presStyleCnt="0"/>
      <dgm:spPr/>
    </dgm:pt>
    <dgm:pt modelId="{CFC643DC-E45F-49BC-AD5C-91FFCBD01808}" type="pres">
      <dgm:prSet presAssocID="{BB1AC8E2-18CF-4C59-9DAC-47DD2FDBA278}" presName="rootText" presStyleLbl="node2" presStyleIdx="0" presStyleCnt="3">
        <dgm:presLayoutVars>
          <dgm:chPref val="3"/>
        </dgm:presLayoutVars>
      </dgm:prSet>
      <dgm:spPr/>
    </dgm:pt>
    <dgm:pt modelId="{BFF4AD79-0267-461D-9524-5DCD2FF9A177}" type="pres">
      <dgm:prSet presAssocID="{BB1AC8E2-18CF-4C59-9DAC-47DD2FDBA278}" presName="rootConnector" presStyleLbl="node2" presStyleIdx="0" presStyleCnt="3"/>
      <dgm:spPr/>
    </dgm:pt>
    <dgm:pt modelId="{B7EE8C4E-27B6-43B5-B299-C5B46D201155}" type="pres">
      <dgm:prSet presAssocID="{BB1AC8E2-18CF-4C59-9DAC-47DD2FDBA278}" presName="hierChild4" presStyleCnt="0"/>
      <dgm:spPr/>
    </dgm:pt>
    <dgm:pt modelId="{66F520E4-C418-469C-BD37-6E87C9430E07}" type="pres">
      <dgm:prSet presAssocID="{BB1AC8E2-18CF-4C59-9DAC-47DD2FDBA278}" presName="hierChild5" presStyleCnt="0"/>
      <dgm:spPr/>
    </dgm:pt>
    <dgm:pt modelId="{D6F90B1A-91A6-4325-AEB8-B874C6F9E4C2}" type="pres">
      <dgm:prSet presAssocID="{3BFE198C-256C-4125-B4FD-441ACE2A896E}" presName="Name37" presStyleLbl="parChTrans1D2" presStyleIdx="1" presStyleCnt="4"/>
      <dgm:spPr/>
    </dgm:pt>
    <dgm:pt modelId="{967AC813-346F-4967-94E5-46CF57018E3C}" type="pres">
      <dgm:prSet presAssocID="{A4B273BA-165A-4D21-BA89-000AF6EC2D84}" presName="hierRoot2" presStyleCnt="0">
        <dgm:presLayoutVars>
          <dgm:hierBranch val="init"/>
        </dgm:presLayoutVars>
      </dgm:prSet>
      <dgm:spPr/>
    </dgm:pt>
    <dgm:pt modelId="{6A2DD1E3-29B8-442F-96CF-920F05FE731F}" type="pres">
      <dgm:prSet presAssocID="{A4B273BA-165A-4D21-BA89-000AF6EC2D84}" presName="rootComposite" presStyleCnt="0"/>
      <dgm:spPr/>
    </dgm:pt>
    <dgm:pt modelId="{585BE839-25F3-4D82-8CEC-0C9EEA0952F1}" type="pres">
      <dgm:prSet presAssocID="{A4B273BA-165A-4D21-BA89-000AF6EC2D84}" presName="rootText" presStyleLbl="node2" presStyleIdx="1" presStyleCnt="3">
        <dgm:presLayoutVars>
          <dgm:chPref val="3"/>
        </dgm:presLayoutVars>
      </dgm:prSet>
      <dgm:spPr/>
    </dgm:pt>
    <dgm:pt modelId="{78721D3E-6340-43AA-A637-EA8AD50FB245}" type="pres">
      <dgm:prSet presAssocID="{A4B273BA-165A-4D21-BA89-000AF6EC2D84}" presName="rootConnector" presStyleLbl="node2" presStyleIdx="1" presStyleCnt="3"/>
      <dgm:spPr/>
    </dgm:pt>
    <dgm:pt modelId="{3343FCF1-71AB-48FB-B3AE-D4C7886EC5EC}" type="pres">
      <dgm:prSet presAssocID="{A4B273BA-165A-4D21-BA89-000AF6EC2D84}" presName="hierChild4" presStyleCnt="0"/>
      <dgm:spPr/>
    </dgm:pt>
    <dgm:pt modelId="{6554192F-CFB4-4632-A55B-09CDF084C976}" type="pres">
      <dgm:prSet presAssocID="{A4B273BA-165A-4D21-BA89-000AF6EC2D84}" presName="hierChild5" presStyleCnt="0"/>
      <dgm:spPr/>
    </dgm:pt>
    <dgm:pt modelId="{3D3574B6-64A8-4D54-AD98-D18C0688A1AA}" type="pres">
      <dgm:prSet presAssocID="{201CEF71-F168-4A39-A15B-04F9735A9B11}" presName="Name37" presStyleLbl="parChTrans1D2" presStyleIdx="2" presStyleCnt="4"/>
      <dgm:spPr/>
    </dgm:pt>
    <dgm:pt modelId="{3AEB19FE-C526-43E3-8B28-DC6806AB54EC}" type="pres">
      <dgm:prSet presAssocID="{FFD8198D-C8C8-4866-96FB-234B1B472D7B}" presName="hierRoot2" presStyleCnt="0">
        <dgm:presLayoutVars>
          <dgm:hierBranch val="init"/>
        </dgm:presLayoutVars>
      </dgm:prSet>
      <dgm:spPr/>
    </dgm:pt>
    <dgm:pt modelId="{4A420C63-2877-461C-94D6-D05B845CADD0}" type="pres">
      <dgm:prSet presAssocID="{FFD8198D-C8C8-4866-96FB-234B1B472D7B}" presName="rootComposite" presStyleCnt="0"/>
      <dgm:spPr/>
    </dgm:pt>
    <dgm:pt modelId="{B8342998-A844-4F37-94CC-22E3CF8434BA}" type="pres">
      <dgm:prSet presAssocID="{FFD8198D-C8C8-4866-96FB-234B1B472D7B}" presName="rootText" presStyleLbl="node2" presStyleIdx="2" presStyleCnt="3">
        <dgm:presLayoutVars>
          <dgm:chPref val="3"/>
        </dgm:presLayoutVars>
      </dgm:prSet>
      <dgm:spPr/>
    </dgm:pt>
    <dgm:pt modelId="{B2E248E2-83D7-492D-BD5B-BEB2A64F691F}" type="pres">
      <dgm:prSet presAssocID="{FFD8198D-C8C8-4866-96FB-234B1B472D7B}" presName="rootConnector" presStyleLbl="node2" presStyleIdx="2" presStyleCnt="3"/>
      <dgm:spPr/>
    </dgm:pt>
    <dgm:pt modelId="{A7CA1008-58ED-4321-A113-103763C91C63}" type="pres">
      <dgm:prSet presAssocID="{FFD8198D-C8C8-4866-96FB-234B1B472D7B}" presName="hierChild4" presStyleCnt="0"/>
      <dgm:spPr/>
    </dgm:pt>
    <dgm:pt modelId="{A3C07E3A-8D24-4410-8BF0-F5F43C6B9034}" type="pres">
      <dgm:prSet presAssocID="{FFD8198D-C8C8-4866-96FB-234B1B472D7B}" presName="hierChild5" presStyleCnt="0"/>
      <dgm:spPr/>
    </dgm:pt>
    <dgm:pt modelId="{8165D911-0BBE-4CEC-B264-8F6490A5270C}" type="pres">
      <dgm:prSet presAssocID="{C8B6228C-51C5-4AA4-A9BC-0F5CC0F7E41E}" presName="hierChild3" presStyleCnt="0"/>
      <dgm:spPr/>
    </dgm:pt>
    <dgm:pt modelId="{CE5B27C0-266E-4CB8-89DE-4326E9A10889}" type="pres">
      <dgm:prSet presAssocID="{14D02997-C25E-4559-BBE9-18818DBFD129}" presName="Name111" presStyleLbl="parChTrans1D2" presStyleIdx="3" presStyleCnt="4"/>
      <dgm:spPr/>
    </dgm:pt>
    <dgm:pt modelId="{171D3471-7FD8-47CC-94EA-0A846AD39449}" type="pres">
      <dgm:prSet presAssocID="{6A084D8D-BA52-4316-96BC-CC1EEB5B7380}" presName="hierRoot3" presStyleCnt="0">
        <dgm:presLayoutVars>
          <dgm:hierBranch val="init"/>
        </dgm:presLayoutVars>
      </dgm:prSet>
      <dgm:spPr/>
    </dgm:pt>
    <dgm:pt modelId="{FC793ED1-9A8C-4E53-B44E-B751E5C967E8}" type="pres">
      <dgm:prSet presAssocID="{6A084D8D-BA52-4316-96BC-CC1EEB5B7380}" presName="rootComposite3" presStyleCnt="0"/>
      <dgm:spPr/>
    </dgm:pt>
    <dgm:pt modelId="{E8E29798-C0E6-4952-B930-52422AA28D29}" type="pres">
      <dgm:prSet presAssocID="{6A084D8D-BA52-4316-96BC-CC1EEB5B7380}" presName="rootText3" presStyleLbl="asst1" presStyleIdx="0" presStyleCnt="1">
        <dgm:presLayoutVars>
          <dgm:chPref val="3"/>
        </dgm:presLayoutVars>
      </dgm:prSet>
      <dgm:spPr/>
    </dgm:pt>
    <dgm:pt modelId="{F6C86CBA-065B-4D6D-9FC0-1832119796A6}" type="pres">
      <dgm:prSet presAssocID="{6A084D8D-BA52-4316-96BC-CC1EEB5B7380}" presName="rootConnector3" presStyleLbl="asst1" presStyleIdx="0" presStyleCnt="1"/>
      <dgm:spPr/>
    </dgm:pt>
    <dgm:pt modelId="{AE2C2B44-5E51-4E1E-B6D9-6C7338FEE3DF}" type="pres">
      <dgm:prSet presAssocID="{6A084D8D-BA52-4316-96BC-CC1EEB5B7380}" presName="hierChild6" presStyleCnt="0"/>
      <dgm:spPr/>
    </dgm:pt>
    <dgm:pt modelId="{359C4C2F-F154-41D1-998E-05E185ABEC24}" type="pres">
      <dgm:prSet presAssocID="{6A084D8D-BA52-4316-96BC-CC1EEB5B7380}" presName="hierChild7" presStyleCnt="0"/>
      <dgm:spPr/>
    </dgm:pt>
  </dgm:ptLst>
  <dgm:cxnLst>
    <dgm:cxn modelId="{9081270C-FB84-4177-909B-229E25FFB50C}" type="presOf" srcId="{BB1AC8E2-18CF-4C59-9DAC-47DD2FDBA278}" destId="{BFF4AD79-0267-461D-9524-5DCD2FF9A177}" srcOrd="1" destOrd="0" presId="urn:microsoft.com/office/officeart/2005/8/layout/orgChart1"/>
    <dgm:cxn modelId="{6383D81E-B225-4BEF-AD47-E5ECA4507B6B}" srcId="{C8B6228C-51C5-4AA4-A9BC-0F5CC0F7E41E}" destId="{6A084D8D-BA52-4316-96BC-CC1EEB5B7380}" srcOrd="0" destOrd="0" parTransId="{14D02997-C25E-4559-BBE9-18818DBFD129}" sibTransId="{5BD54427-354A-4084-81EC-16719621B61B}"/>
    <dgm:cxn modelId="{27D92924-0666-4138-928C-C46D1D67598A}" srcId="{C8B6228C-51C5-4AA4-A9BC-0F5CC0F7E41E}" destId="{A4B273BA-165A-4D21-BA89-000AF6EC2D84}" srcOrd="2" destOrd="0" parTransId="{3BFE198C-256C-4125-B4FD-441ACE2A896E}" sibTransId="{A8A25E63-A173-4F89-9A2A-787DC2A958ED}"/>
    <dgm:cxn modelId="{6ABAD431-E20F-4CA1-A5C9-47E0B6423341}" srcId="{C8749C57-96B4-48B9-9A95-39BA12BA606C}" destId="{C8B6228C-51C5-4AA4-A9BC-0F5CC0F7E41E}" srcOrd="0" destOrd="0" parTransId="{C23B5A82-DB2F-4E38-BB0F-3CC10332A02E}" sibTransId="{38FAC68A-C61F-4B5A-B51C-EBC6F2872CA8}"/>
    <dgm:cxn modelId="{9F48ED32-67DC-4A59-9289-5A9B72B70306}" type="presOf" srcId="{A4B273BA-165A-4D21-BA89-000AF6EC2D84}" destId="{585BE839-25F3-4D82-8CEC-0C9EEA0952F1}" srcOrd="0" destOrd="0" presId="urn:microsoft.com/office/officeart/2005/8/layout/orgChart1"/>
    <dgm:cxn modelId="{5E9AD062-6C9D-4357-BA9E-19A86F149F50}" srcId="{C8B6228C-51C5-4AA4-A9BC-0F5CC0F7E41E}" destId="{BB1AC8E2-18CF-4C59-9DAC-47DD2FDBA278}" srcOrd="1" destOrd="0" parTransId="{D1FFF1A9-DF51-4C64-BBBD-37A83D159CA7}" sibTransId="{94A4FC39-92DD-4B55-957C-E3B90EAA9460}"/>
    <dgm:cxn modelId="{F6365D52-7E90-4543-8FA6-A4C23C0B572A}" type="presOf" srcId="{C8B6228C-51C5-4AA4-A9BC-0F5CC0F7E41E}" destId="{26C15CAA-9F75-4A7B-BE53-7673012E7260}" srcOrd="0" destOrd="0" presId="urn:microsoft.com/office/officeart/2005/8/layout/orgChart1"/>
    <dgm:cxn modelId="{B6ABFC85-5065-4F31-BAED-9473F80AC124}" srcId="{C8B6228C-51C5-4AA4-A9BC-0F5CC0F7E41E}" destId="{FFD8198D-C8C8-4866-96FB-234B1B472D7B}" srcOrd="3" destOrd="0" parTransId="{201CEF71-F168-4A39-A15B-04F9735A9B11}" sibTransId="{0AF92A0F-9063-4066-AC58-3797CDE409E2}"/>
    <dgm:cxn modelId="{549C0D86-E62A-4BC3-8FA8-E62D6995E5E4}" type="presOf" srcId="{FFD8198D-C8C8-4866-96FB-234B1B472D7B}" destId="{B2E248E2-83D7-492D-BD5B-BEB2A64F691F}" srcOrd="1" destOrd="0" presId="urn:microsoft.com/office/officeart/2005/8/layout/orgChart1"/>
    <dgm:cxn modelId="{2872B988-985B-4011-9197-1E0B3617AF0B}" type="presOf" srcId="{BB1AC8E2-18CF-4C59-9DAC-47DD2FDBA278}" destId="{CFC643DC-E45F-49BC-AD5C-91FFCBD01808}" srcOrd="0" destOrd="0" presId="urn:microsoft.com/office/officeart/2005/8/layout/orgChart1"/>
    <dgm:cxn modelId="{F1D21890-8B4C-49E1-995F-A8D1C2D3C9F5}" type="presOf" srcId="{6A084D8D-BA52-4316-96BC-CC1EEB5B7380}" destId="{F6C86CBA-065B-4D6D-9FC0-1832119796A6}" srcOrd="1" destOrd="0" presId="urn:microsoft.com/office/officeart/2005/8/layout/orgChart1"/>
    <dgm:cxn modelId="{5BFC95B1-ED2E-4C2E-A3D4-DE4323A319EB}" type="presOf" srcId="{3BFE198C-256C-4125-B4FD-441ACE2A896E}" destId="{D6F90B1A-91A6-4325-AEB8-B874C6F9E4C2}" srcOrd="0" destOrd="0" presId="urn:microsoft.com/office/officeart/2005/8/layout/orgChart1"/>
    <dgm:cxn modelId="{F447F7BC-4438-48CC-ADF5-ED9C087B70B7}" type="presOf" srcId="{C8B6228C-51C5-4AA4-A9BC-0F5CC0F7E41E}" destId="{B591BA1F-5D21-478D-A61C-D62E4DA0C588}" srcOrd="1" destOrd="0" presId="urn:microsoft.com/office/officeart/2005/8/layout/orgChart1"/>
    <dgm:cxn modelId="{3A31D6C6-DD64-4B09-A731-E32E034F4B1B}" type="presOf" srcId="{6A084D8D-BA52-4316-96BC-CC1EEB5B7380}" destId="{E8E29798-C0E6-4952-B930-52422AA28D29}" srcOrd="0" destOrd="0" presId="urn:microsoft.com/office/officeart/2005/8/layout/orgChart1"/>
    <dgm:cxn modelId="{A97E8CD7-D0EF-41A7-81D7-1F22949017ED}" type="presOf" srcId="{C8749C57-96B4-48B9-9A95-39BA12BA606C}" destId="{4297F606-BF33-4CBC-99CE-219986E979E0}" srcOrd="0" destOrd="0" presId="urn:microsoft.com/office/officeart/2005/8/layout/orgChart1"/>
    <dgm:cxn modelId="{86D978DA-A0D9-49CD-9906-82DCF9DA9B56}" type="presOf" srcId="{D1FFF1A9-DF51-4C64-BBBD-37A83D159CA7}" destId="{118A58BE-BD06-419C-9C08-BAEC7F86B2CA}" srcOrd="0" destOrd="0" presId="urn:microsoft.com/office/officeart/2005/8/layout/orgChart1"/>
    <dgm:cxn modelId="{615D05F1-5F30-44C0-B4DE-FB1A3E195A87}" type="presOf" srcId="{A4B273BA-165A-4D21-BA89-000AF6EC2D84}" destId="{78721D3E-6340-43AA-A637-EA8AD50FB245}" srcOrd="1" destOrd="0" presId="urn:microsoft.com/office/officeart/2005/8/layout/orgChart1"/>
    <dgm:cxn modelId="{06D94AF1-A808-4174-93E3-013095C4602D}" type="presOf" srcId="{FFD8198D-C8C8-4866-96FB-234B1B472D7B}" destId="{B8342998-A844-4F37-94CC-22E3CF8434BA}" srcOrd="0" destOrd="0" presId="urn:microsoft.com/office/officeart/2005/8/layout/orgChart1"/>
    <dgm:cxn modelId="{130C66F6-D5EC-40D5-A465-7BB6FBBFBA76}" type="presOf" srcId="{201CEF71-F168-4A39-A15B-04F9735A9B11}" destId="{3D3574B6-64A8-4D54-AD98-D18C0688A1AA}" srcOrd="0" destOrd="0" presId="urn:microsoft.com/office/officeart/2005/8/layout/orgChart1"/>
    <dgm:cxn modelId="{82157FF6-F57E-4A72-88B6-653EED6FEA8E}" type="presOf" srcId="{14D02997-C25E-4559-BBE9-18818DBFD129}" destId="{CE5B27C0-266E-4CB8-89DE-4326E9A10889}" srcOrd="0" destOrd="0" presId="urn:microsoft.com/office/officeart/2005/8/layout/orgChart1"/>
    <dgm:cxn modelId="{30BE4CDE-F39C-4336-9BDC-B1180F76B055}" type="presParOf" srcId="{4297F606-BF33-4CBC-99CE-219986E979E0}" destId="{E2EF789C-D41E-486B-96D3-655CF850C781}" srcOrd="0" destOrd="0" presId="urn:microsoft.com/office/officeart/2005/8/layout/orgChart1"/>
    <dgm:cxn modelId="{2E46AD2D-9513-420F-B090-9F803CD6D9CE}" type="presParOf" srcId="{E2EF789C-D41E-486B-96D3-655CF850C781}" destId="{C4CFF428-5C32-4AD9-A731-9A9A7A303967}" srcOrd="0" destOrd="0" presId="urn:microsoft.com/office/officeart/2005/8/layout/orgChart1"/>
    <dgm:cxn modelId="{FAAAC32F-D2D2-44A2-9F80-F6F70C48B1F4}" type="presParOf" srcId="{C4CFF428-5C32-4AD9-A731-9A9A7A303967}" destId="{26C15CAA-9F75-4A7B-BE53-7673012E7260}" srcOrd="0" destOrd="0" presId="urn:microsoft.com/office/officeart/2005/8/layout/orgChart1"/>
    <dgm:cxn modelId="{FBD57ED9-9CF1-4FFC-9F41-986B9F39F3CE}" type="presParOf" srcId="{C4CFF428-5C32-4AD9-A731-9A9A7A303967}" destId="{B591BA1F-5D21-478D-A61C-D62E4DA0C588}" srcOrd="1" destOrd="0" presId="urn:microsoft.com/office/officeart/2005/8/layout/orgChart1"/>
    <dgm:cxn modelId="{846E296E-58B6-4B7D-8F2C-901CF0F4F159}" type="presParOf" srcId="{E2EF789C-D41E-486B-96D3-655CF850C781}" destId="{C3BEE833-40B5-4752-A952-A235121F29A9}" srcOrd="1" destOrd="0" presId="urn:microsoft.com/office/officeart/2005/8/layout/orgChart1"/>
    <dgm:cxn modelId="{2B22E5B6-9396-4B8F-848B-9D9234E0BCE8}" type="presParOf" srcId="{C3BEE833-40B5-4752-A952-A235121F29A9}" destId="{118A58BE-BD06-419C-9C08-BAEC7F86B2CA}" srcOrd="0" destOrd="0" presId="urn:microsoft.com/office/officeart/2005/8/layout/orgChart1"/>
    <dgm:cxn modelId="{A077E529-C850-483D-833A-E00835F9270A}" type="presParOf" srcId="{C3BEE833-40B5-4752-A952-A235121F29A9}" destId="{8F4E5791-FB4B-4143-A861-DADA5E53F0A1}" srcOrd="1" destOrd="0" presId="urn:microsoft.com/office/officeart/2005/8/layout/orgChart1"/>
    <dgm:cxn modelId="{618ACCA0-093E-44F2-9A01-BB745A262F57}" type="presParOf" srcId="{8F4E5791-FB4B-4143-A861-DADA5E53F0A1}" destId="{70B7F676-BBC2-4EA2-8D79-73EE44780767}" srcOrd="0" destOrd="0" presId="urn:microsoft.com/office/officeart/2005/8/layout/orgChart1"/>
    <dgm:cxn modelId="{8062CE12-BB91-4488-91CD-3B608FE7E810}" type="presParOf" srcId="{70B7F676-BBC2-4EA2-8D79-73EE44780767}" destId="{CFC643DC-E45F-49BC-AD5C-91FFCBD01808}" srcOrd="0" destOrd="0" presId="urn:microsoft.com/office/officeart/2005/8/layout/orgChart1"/>
    <dgm:cxn modelId="{70FF05CF-82F7-4694-B5F4-9219DD02DD1D}" type="presParOf" srcId="{70B7F676-BBC2-4EA2-8D79-73EE44780767}" destId="{BFF4AD79-0267-461D-9524-5DCD2FF9A177}" srcOrd="1" destOrd="0" presId="urn:microsoft.com/office/officeart/2005/8/layout/orgChart1"/>
    <dgm:cxn modelId="{AC735DA0-5AFA-460A-A14D-14FC9D68B39D}" type="presParOf" srcId="{8F4E5791-FB4B-4143-A861-DADA5E53F0A1}" destId="{B7EE8C4E-27B6-43B5-B299-C5B46D201155}" srcOrd="1" destOrd="0" presId="urn:microsoft.com/office/officeart/2005/8/layout/orgChart1"/>
    <dgm:cxn modelId="{66B6906D-8A3B-4534-A081-5D4872233F6F}" type="presParOf" srcId="{8F4E5791-FB4B-4143-A861-DADA5E53F0A1}" destId="{66F520E4-C418-469C-BD37-6E87C9430E07}" srcOrd="2" destOrd="0" presId="urn:microsoft.com/office/officeart/2005/8/layout/orgChart1"/>
    <dgm:cxn modelId="{944A1EB0-B334-45C4-B413-81EE67C67AF4}" type="presParOf" srcId="{C3BEE833-40B5-4752-A952-A235121F29A9}" destId="{D6F90B1A-91A6-4325-AEB8-B874C6F9E4C2}" srcOrd="2" destOrd="0" presId="urn:microsoft.com/office/officeart/2005/8/layout/orgChart1"/>
    <dgm:cxn modelId="{B6BC6C8B-8BD0-4DB3-9129-201B7D963002}" type="presParOf" srcId="{C3BEE833-40B5-4752-A952-A235121F29A9}" destId="{967AC813-346F-4967-94E5-46CF57018E3C}" srcOrd="3" destOrd="0" presId="urn:microsoft.com/office/officeart/2005/8/layout/orgChart1"/>
    <dgm:cxn modelId="{CDD6EFCE-2274-45CA-9215-539541485B11}" type="presParOf" srcId="{967AC813-346F-4967-94E5-46CF57018E3C}" destId="{6A2DD1E3-29B8-442F-96CF-920F05FE731F}" srcOrd="0" destOrd="0" presId="urn:microsoft.com/office/officeart/2005/8/layout/orgChart1"/>
    <dgm:cxn modelId="{741C7FC2-2F4E-46EF-9393-F2F8B3C2BD67}" type="presParOf" srcId="{6A2DD1E3-29B8-442F-96CF-920F05FE731F}" destId="{585BE839-25F3-4D82-8CEC-0C9EEA0952F1}" srcOrd="0" destOrd="0" presId="urn:microsoft.com/office/officeart/2005/8/layout/orgChart1"/>
    <dgm:cxn modelId="{B6AB6661-4FA3-4D72-98BB-E343F3958EB8}" type="presParOf" srcId="{6A2DD1E3-29B8-442F-96CF-920F05FE731F}" destId="{78721D3E-6340-43AA-A637-EA8AD50FB245}" srcOrd="1" destOrd="0" presId="urn:microsoft.com/office/officeart/2005/8/layout/orgChart1"/>
    <dgm:cxn modelId="{386C30AC-4BE1-4F88-9DF8-831B96687A16}" type="presParOf" srcId="{967AC813-346F-4967-94E5-46CF57018E3C}" destId="{3343FCF1-71AB-48FB-B3AE-D4C7886EC5EC}" srcOrd="1" destOrd="0" presId="urn:microsoft.com/office/officeart/2005/8/layout/orgChart1"/>
    <dgm:cxn modelId="{90D8F488-2685-4EB5-8A79-50AAD33F9F05}" type="presParOf" srcId="{967AC813-346F-4967-94E5-46CF57018E3C}" destId="{6554192F-CFB4-4632-A55B-09CDF084C976}" srcOrd="2" destOrd="0" presId="urn:microsoft.com/office/officeart/2005/8/layout/orgChart1"/>
    <dgm:cxn modelId="{DCDE072C-06A7-49DB-ADE9-A18F3AC6C451}" type="presParOf" srcId="{C3BEE833-40B5-4752-A952-A235121F29A9}" destId="{3D3574B6-64A8-4D54-AD98-D18C0688A1AA}" srcOrd="4" destOrd="0" presId="urn:microsoft.com/office/officeart/2005/8/layout/orgChart1"/>
    <dgm:cxn modelId="{4638BA2F-798B-4CDC-9823-FA675F059A93}" type="presParOf" srcId="{C3BEE833-40B5-4752-A952-A235121F29A9}" destId="{3AEB19FE-C526-43E3-8B28-DC6806AB54EC}" srcOrd="5" destOrd="0" presId="urn:microsoft.com/office/officeart/2005/8/layout/orgChart1"/>
    <dgm:cxn modelId="{0F5CE62A-1199-4F28-B0FE-2A6D7C96D797}" type="presParOf" srcId="{3AEB19FE-C526-43E3-8B28-DC6806AB54EC}" destId="{4A420C63-2877-461C-94D6-D05B845CADD0}" srcOrd="0" destOrd="0" presId="urn:microsoft.com/office/officeart/2005/8/layout/orgChart1"/>
    <dgm:cxn modelId="{71EF0AA6-3164-4411-B0EB-B972EDB45FF1}" type="presParOf" srcId="{4A420C63-2877-461C-94D6-D05B845CADD0}" destId="{B8342998-A844-4F37-94CC-22E3CF8434BA}" srcOrd="0" destOrd="0" presId="urn:microsoft.com/office/officeart/2005/8/layout/orgChart1"/>
    <dgm:cxn modelId="{71196088-EBA9-42A4-909B-E9211F1C555E}" type="presParOf" srcId="{4A420C63-2877-461C-94D6-D05B845CADD0}" destId="{B2E248E2-83D7-492D-BD5B-BEB2A64F691F}" srcOrd="1" destOrd="0" presId="urn:microsoft.com/office/officeart/2005/8/layout/orgChart1"/>
    <dgm:cxn modelId="{D77A8A2D-0002-47E1-B2D3-26FF3CF57992}" type="presParOf" srcId="{3AEB19FE-C526-43E3-8B28-DC6806AB54EC}" destId="{A7CA1008-58ED-4321-A113-103763C91C63}" srcOrd="1" destOrd="0" presId="urn:microsoft.com/office/officeart/2005/8/layout/orgChart1"/>
    <dgm:cxn modelId="{B9AFDC18-060D-48C8-BFE7-DA097E4EC117}" type="presParOf" srcId="{3AEB19FE-C526-43E3-8B28-DC6806AB54EC}" destId="{A3C07E3A-8D24-4410-8BF0-F5F43C6B9034}" srcOrd="2" destOrd="0" presId="urn:microsoft.com/office/officeart/2005/8/layout/orgChart1"/>
    <dgm:cxn modelId="{8375CCDA-3605-4C99-BB30-A55DB9032E39}" type="presParOf" srcId="{E2EF789C-D41E-486B-96D3-655CF850C781}" destId="{8165D911-0BBE-4CEC-B264-8F6490A5270C}" srcOrd="2" destOrd="0" presId="urn:microsoft.com/office/officeart/2005/8/layout/orgChart1"/>
    <dgm:cxn modelId="{E164550C-3B87-4F7B-A973-5CF503230165}" type="presParOf" srcId="{8165D911-0BBE-4CEC-B264-8F6490A5270C}" destId="{CE5B27C0-266E-4CB8-89DE-4326E9A10889}" srcOrd="0" destOrd="0" presId="urn:microsoft.com/office/officeart/2005/8/layout/orgChart1"/>
    <dgm:cxn modelId="{9A86BE96-9F2A-4ACA-9F73-26FED99C7E0E}" type="presParOf" srcId="{8165D911-0BBE-4CEC-B264-8F6490A5270C}" destId="{171D3471-7FD8-47CC-94EA-0A846AD39449}" srcOrd="1" destOrd="0" presId="urn:microsoft.com/office/officeart/2005/8/layout/orgChart1"/>
    <dgm:cxn modelId="{D5B14E96-39B3-49D2-A212-C64641A3DCC3}" type="presParOf" srcId="{171D3471-7FD8-47CC-94EA-0A846AD39449}" destId="{FC793ED1-9A8C-4E53-B44E-B751E5C967E8}" srcOrd="0" destOrd="0" presId="urn:microsoft.com/office/officeart/2005/8/layout/orgChart1"/>
    <dgm:cxn modelId="{E5FBEF65-07F6-4C5F-8CA2-79A4E94521B8}" type="presParOf" srcId="{FC793ED1-9A8C-4E53-B44E-B751E5C967E8}" destId="{E8E29798-C0E6-4952-B930-52422AA28D29}" srcOrd="0" destOrd="0" presId="urn:microsoft.com/office/officeart/2005/8/layout/orgChart1"/>
    <dgm:cxn modelId="{067DDA10-5B4C-4271-8BB6-9E92F52E5B03}" type="presParOf" srcId="{FC793ED1-9A8C-4E53-B44E-B751E5C967E8}" destId="{F6C86CBA-065B-4D6D-9FC0-1832119796A6}" srcOrd="1" destOrd="0" presId="urn:microsoft.com/office/officeart/2005/8/layout/orgChart1"/>
    <dgm:cxn modelId="{2E84A412-79B7-41F3-8ECC-3AC653ECEB5F}" type="presParOf" srcId="{171D3471-7FD8-47CC-94EA-0A846AD39449}" destId="{AE2C2B44-5E51-4E1E-B6D9-6C7338FEE3DF}" srcOrd="1" destOrd="0" presId="urn:microsoft.com/office/officeart/2005/8/layout/orgChart1"/>
    <dgm:cxn modelId="{A59521A4-AAFD-4056-9D43-F6353A839D9C}" type="presParOf" srcId="{171D3471-7FD8-47CC-94EA-0A846AD39449}" destId="{359C4C2F-F154-41D1-998E-05E185ABEC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5335B7-7FC8-4900-BF21-B1E26B1B84B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E8EB5DA-ECC7-4C91-9CAD-30A603D86B3F}">
      <dgm:prSet/>
      <dgm:spPr/>
      <dgm:t>
        <a:bodyPr/>
        <a:lstStyle/>
        <a:p>
          <a:r>
            <a:rPr lang="en-US"/>
            <a:t>Presentations:</a:t>
          </a:r>
        </a:p>
      </dgm:t>
    </dgm:pt>
    <dgm:pt modelId="{A56D9480-3684-4CB1-942F-7EE035E2F698}" type="parTrans" cxnId="{497E82AD-A000-4EF2-9BCF-12C67712A688}">
      <dgm:prSet/>
      <dgm:spPr/>
      <dgm:t>
        <a:bodyPr/>
        <a:lstStyle/>
        <a:p>
          <a:endParaRPr lang="en-US"/>
        </a:p>
      </dgm:t>
    </dgm:pt>
    <dgm:pt modelId="{6EC840BF-5CE9-4AE1-9C2D-A180013EC655}" type="sibTrans" cxnId="{497E82AD-A000-4EF2-9BCF-12C67712A688}">
      <dgm:prSet/>
      <dgm:spPr/>
      <dgm:t>
        <a:bodyPr/>
        <a:lstStyle/>
        <a:p>
          <a:endParaRPr lang="en-US"/>
        </a:p>
      </dgm:t>
    </dgm:pt>
    <dgm:pt modelId="{DBF7CE77-F81B-4332-A78B-C75C788D6EB3}">
      <dgm:prSet/>
      <dgm:spPr/>
      <dgm:t>
        <a:bodyPr/>
        <a:lstStyle/>
        <a:p>
          <a:r>
            <a:rPr lang="en-US"/>
            <a:t>Number of Slides</a:t>
          </a:r>
        </a:p>
      </dgm:t>
    </dgm:pt>
    <dgm:pt modelId="{966D99CC-922B-4586-BF48-31B7D75CB3A0}" type="parTrans" cxnId="{82296E03-169A-4F0A-A5EE-416C91F04BA0}">
      <dgm:prSet/>
      <dgm:spPr/>
      <dgm:t>
        <a:bodyPr/>
        <a:lstStyle/>
        <a:p>
          <a:endParaRPr lang="en-US"/>
        </a:p>
      </dgm:t>
    </dgm:pt>
    <dgm:pt modelId="{35C5A6AD-A334-42E8-A3AB-69EB876AB8FE}" type="sibTrans" cxnId="{82296E03-169A-4F0A-A5EE-416C91F04BA0}">
      <dgm:prSet/>
      <dgm:spPr/>
      <dgm:t>
        <a:bodyPr/>
        <a:lstStyle/>
        <a:p>
          <a:endParaRPr lang="en-US"/>
        </a:p>
      </dgm:t>
    </dgm:pt>
    <dgm:pt modelId="{4960FD0E-1F2D-4F2E-A19B-8A7B7932EF09}">
      <dgm:prSet/>
      <dgm:spPr/>
      <dgm:t>
        <a:bodyPr/>
        <a:lstStyle/>
        <a:p>
          <a:r>
            <a:rPr lang="en-US"/>
            <a:t>Length of Speaking</a:t>
          </a:r>
        </a:p>
      </dgm:t>
    </dgm:pt>
    <dgm:pt modelId="{5CAAA663-3DFB-4DA2-987F-476609D52608}" type="parTrans" cxnId="{F9CC4F54-F12F-4789-AA40-83D3BED5EBD7}">
      <dgm:prSet/>
      <dgm:spPr/>
      <dgm:t>
        <a:bodyPr/>
        <a:lstStyle/>
        <a:p>
          <a:endParaRPr lang="en-US"/>
        </a:p>
      </dgm:t>
    </dgm:pt>
    <dgm:pt modelId="{8B556A35-DCD4-4C03-B1F2-B9E14B04B44A}" type="sibTrans" cxnId="{F9CC4F54-F12F-4789-AA40-83D3BED5EBD7}">
      <dgm:prSet/>
      <dgm:spPr/>
      <dgm:t>
        <a:bodyPr/>
        <a:lstStyle/>
        <a:p>
          <a:endParaRPr lang="en-US"/>
        </a:p>
      </dgm:t>
    </dgm:pt>
    <dgm:pt modelId="{83AF8B64-EE2D-49C2-AFC0-058700BE8109}">
      <dgm:prSet/>
      <dgm:spPr/>
      <dgm:t>
        <a:bodyPr/>
        <a:lstStyle/>
        <a:p>
          <a:r>
            <a:rPr lang="en-US"/>
            <a:t>Papers:</a:t>
          </a:r>
        </a:p>
      </dgm:t>
    </dgm:pt>
    <dgm:pt modelId="{6469059C-59E9-485A-8BCB-32B183CDB398}" type="parTrans" cxnId="{DE38FFE7-0975-4D63-8DD7-0B96D7AA6DE0}">
      <dgm:prSet/>
      <dgm:spPr/>
      <dgm:t>
        <a:bodyPr/>
        <a:lstStyle/>
        <a:p>
          <a:endParaRPr lang="en-US"/>
        </a:p>
      </dgm:t>
    </dgm:pt>
    <dgm:pt modelId="{BFB82901-FB92-4EB6-B19B-B5B9CED2FDD7}" type="sibTrans" cxnId="{DE38FFE7-0975-4D63-8DD7-0B96D7AA6DE0}">
      <dgm:prSet/>
      <dgm:spPr/>
      <dgm:t>
        <a:bodyPr/>
        <a:lstStyle/>
        <a:p>
          <a:endParaRPr lang="en-US"/>
        </a:p>
      </dgm:t>
    </dgm:pt>
    <dgm:pt modelId="{C12C9778-49D1-46F2-B363-AE071B38EF8F}">
      <dgm:prSet/>
      <dgm:spPr/>
      <dgm:t>
        <a:bodyPr/>
        <a:lstStyle/>
        <a:p>
          <a:r>
            <a:rPr lang="en-US"/>
            <a:t>Number of Pages</a:t>
          </a:r>
        </a:p>
      </dgm:t>
    </dgm:pt>
    <dgm:pt modelId="{988341EB-9622-4EEB-AC0C-26810EC0D197}" type="parTrans" cxnId="{18AF4455-8985-431B-AB28-D1BD19DB948F}">
      <dgm:prSet/>
      <dgm:spPr/>
      <dgm:t>
        <a:bodyPr/>
        <a:lstStyle/>
        <a:p>
          <a:endParaRPr lang="en-US"/>
        </a:p>
      </dgm:t>
    </dgm:pt>
    <dgm:pt modelId="{6F374D35-CEB1-4CA1-B01B-101D1F1AEB52}" type="sibTrans" cxnId="{18AF4455-8985-431B-AB28-D1BD19DB948F}">
      <dgm:prSet/>
      <dgm:spPr/>
      <dgm:t>
        <a:bodyPr/>
        <a:lstStyle/>
        <a:p>
          <a:endParaRPr lang="en-US"/>
        </a:p>
      </dgm:t>
    </dgm:pt>
    <dgm:pt modelId="{53AA84D0-6D2C-4CDD-A672-4132F8B5E5C0}">
      <dgm:prSet/>
      <dgm:spPr/>
      <dgm:t>
        <a:bodyPr/>
        <a:lstStyle/>
        <a:p>
          <a:r>
            <a:rPr lang="en-US"/>
            <a:t>Number of References</a:t>
          </a:r>
        </a:p>
      </dgm:t>
    </dgm:pt>
    <dgm:pt modelId="{7F74E26B-6098-43BE-995E-32B8A4B867CE}" type="parTrans" cxnId="{02540B6E-37DA-4BA4-8B33-9597F6E52844}">
      <dgm:prSet/>
      <dgm:spPr/>
      <dgm:t>
        <a:bodyPr/>
        <a:lstStyle/>
        <a:p>
          <a:endParaRPr lang="en-US"/>
        </a:p>
      </dgm:t>
    </dgm:pt>
    <dgm:pt modelId="{D99C76C6-3E2A-440D-8D04-9176BED2F0F8}" type="sibTrans" cxnId="{02540B6E-37DA-4BA4-8B33-9597F6E52844}">
      <dgm:prSet/>
      <dgm:spPr/>
      <dgm:t>
        <a:bodyPr/>
        <a:lstStyle/>
        <a:p>
          <a:endParaRPr lang="en-US"/>
        </a:p>
      </dgm:t>
    </dgm:pt>
    <dgm:pt modelId="{67AA961F-40A5-4D61-AEFD-35B3007956E6}" type="pres">
      <dgm:prSet presAssocID="{E15335B7-7FC8-4900-BF21-B1E26B1B84BA}" presName="diagram" presStyleCnt="0">
        <dgm:presLayoutVars>
          <dgm:dir/>
          <dgm:resizeHandles val="exact"/>
        </dgm:presLayoutVars>
      </dgm:prSet>
      <dgm:spPr/>
    </dgm:pt>
    <dgm:pt modelId="{7620FE3E-B963-4E97-B855-497AF57AF893}" type="pres">
      <dgm:prSet presAssocID="{FE8EB5DA-ECC7-4C91-9CAD-30A603D86B3F}" presName="node" presStyleLbl="node1" presStyleIdx="0" presStyleCnt="6">
        <dgm:presLayoutVars>
          <dgm:bulletEnabled val="1"/>
        </dgm:presLayoutVars>
      </dgm:prSet>
      <dgm:spPr/>
    </dgm:pt>
    <dgm:pt modelId="{883FC8FD-B26E-4F81-88FF-46661C46651E}" type="pres">
      <dgm:prSet presAssocID="{6EC840BF-5CE9-4AE1-9C2D-A180013EC655}" presName="sibTrans" presStyleCnt="0"/>
      <dgm:spPr/>
    </dgm:pt>
    <dgm:pt modelId="{F208C573-838A-4FB6-B6F9-168A4956E2A9}" type="pres">
      <dgm:prSet presAssocID="{DBF7CE77-F81B-4332-A78B-C75C788D6EB3}" presName="node" presStyleLbl="node1" presStyleIdx="1" presStyleCnt="6">
        <dgm:presLayoutVars>
          <dgm:bulletEnabled val="1"/>
        </dgm:presLayoutVars>
      </dgm:prSet>
      <dgm:spPr/>
    </dgm:pt>
    <dgm:pt modelId="{AA7112FC-D61B-45F3-9649-4224BECCC543}" type="pres">
      <dgm:prSet presAssocID="{35C5A6AD-A334-42E8-A3AB-69EB876AB8FE}" presName="sibTrans" presStyleCnt="0"/>
      <dgm:spPr/>
    </dgm:pt>
    <dgm:pt modelId="{AA96176F-2B11-42D1-A620-665A8266CE42}" type="pres">
      <dgm:prSet presAssocID="{4960FD0E-1F2D-4F2E-A19B-8A7B7932EF09}" presName="node" presStyleLbl="node1" presStyleIdx="2" presStyleCnt="6">
        <dgm:presLayoutVars>
          <dgm:bulletEnabled val="1"/>
        </dgm:presLayoutVars>
      </dgm:prSet>
      <dgm:spPr/>
    </dgm:pt>
    <dgm:pt modelId="{7ACF6D5F-87E0-411F-89B4-65DF426849D1}" type="pres">
      <dgm:prSet presAssocID="{8B556A35-DCD4-4C03-B1F2-B9E14B04B44A}" presName="sibTrans" presStyleCnt="0"/>
      <dgm:spPr/>
    </dgm:pt>
    <dgm:pt modelId="{D6A2A3AA-A1BE-4D43-AC0F-AABFE59188F7}" type="pres">
      <dgm:prSet presAssocID="{83AF8B64-EE2D-49C2-AFC0-058700BE8109}" presName="node" presStyleLbl="node1" presStyleIdx="3" presStyleCnt="6">
        <dgm:presLayoutVars>
          <dgm:bulletEnabled val="1"/>
        </dgm:presLayoutVars>
      </dgm:prSet>
      <dgm:spPr/>
    </dgm:pt>
    <dgm:pt modelId="{2F75215F-9E9F-4E35-B931-2A99053CDD69}" type="pres">
      <dgm:prSet presAssocID="{BFB82901-FB92-4EB6-B19B-B5B9CED2FDD7}" presName="sibTrans" presStyleCnt="0"/>
      <dgm:spPr/>
    </dgm:pt>
    <dgm:pt modelId="{F61A518D-9A1D-4E4E-A75A-AE5ACD6B9866}" type="pres">
      <dgm:prSet presAssocID="{C12C9778-49D1-46F2-B363-AE071B38EF8F}" presName="node" presStyleLbl="node1" presStyleIdx="4" presStyleCnt="6">
        <dgm:presLayoutVars>
          <dgm:bulletEnabled val="1"/>
        </dgm:presLayoutVars>
      </dgm:prSet>
      <dgm:spPr/>
    </dgm:pt>
    <dgm:pt modelId="{48283B93-58A0-4D9C-90E2-162E2B278953}" type="pres">
      <dgm:prSet presAssocID="{6F374D35-CEB1-4CA1-B01B-101D1F1AEB52}" presName="sibTrans" presStyleCnt="0"/>
      <dgm:spPr/>
    </dgm:pt>
    <dgm:pt modelId="{B36A3571-D96D-4855-BB17-46755F051FF4}" type="pres">
      <dgm:prSet presAssocID="{53AA84D0-6D2C-4CDD-A672-4132F8B5E5C0}" presName="node" presStyleLbl="node1" presStyleIdx="5" presStyleCnt="6">
        <dgm:presLayoutVars>
          <dgm:bulletEnabled val="1"/>
        </dgm:presLayoutVars>
      </dgm:prSet>
      <dgm:spPr/>
    </dgm:pt>
  </dgm:ptLst>
  <dgm:cxnLst>
    <dgm:cxn modelId="{82296E03-169A-4F0A-A5EE-416C91F04BA0}" srcId="{E15335B7-7FC8-4900-BF21-B1E26B1B84BA}" destId="{DBF7CE77-F81B-4332-A78B-C75C788D6EB3}" srcOrd="1" destOrd="0" parTransId="{966D99CC-922B-4586-BF48-31B7D75CB3A0}" sibTransId="{35C5A6AD-A334-42E8-A3AB-69EB876AB8FE}"/>
    <dgm:cxn modelId="{F3CF6D2C-86E0-4E21-8A8A-F5C6B1FFBD1B}" type="presOf" srcId="{E15335B7-7FC8-4900-BF21-B1E26B1B84BA}" destId="{67AA961F-40A5-4D61-AEFD-35B3007956E6}" srcOrd="0" destOrd="0" presId="urn:microsoft.com/office/officeart/2005/8/layout/default"/>
    <dgm:cxn modelId="{AE04B834-D493-4924-855B-0AFCBCEFD79B}" type="presOf" srcId="{53AA84D0-6D2C-4CDD-A672-4132F8B5E5C0}" destId="{B36A3571-D96D-4855-BB17-46755F051FF4}" srcOrd="0" destOrd="0" presId="urn:microsoft.com/office/officeart/2005/8/layout/default"/>
    <dgm:cxn modelId="{02540B6E-37DA-4BA4-8B33-9597F6E52844}" srcId="{E15335B7-7FC8-4900-BF21-B1E26B1B84BA}" destId="{53AA84D0-6D2C-4CDD-A672-4132F8B5E5C0}" srcOrd="5" destOrd="0" parTransId="{7F74E26B-6098-43BE-995E-32B8A4B867CE}" sibTransId="{D99C76C6-3E2A-440D-8D04-9176BED2F0F8}"/>
    <dgm:cxn modelId="{F9CC4F54-F12F-4789-AA40-83D3BED5EBD7}" srcId="{E15335B7-7FC8-4900-BF21-B1E26B1B84BA}" destId="{4960FD0E-1F2D-4F2E-A19B-8A7B7932EF09}" srcOrd="2" destOrd="0" parTransId="{5CAAA663-3DFB-4DA2-987F-476609D52608}" sibTransId="{8B556A35-DCD4-4C03-B1F2-B9E14B04B44A}"/>
    <dgm:cxn modelId="{18AF4455-8985-431B-AB28-D1BD19DB948F}" srcId="{E15335B7-7FC8-4900-BF21-B1E26B1B84BA}" destId="{C12C9778-49D1-46F2-B363-AE071B38EF8F}" srcOrd="4" destOrd="0" parTransId="{988341EB-9622-4EEB-AC0C-26810EC0D197}" sibTransId="{6F374D35-CEB1-4CA1-B01B-101D1F1AEB52}"/>
    <dgm:cxn modelId="{96AD458E-5ABA-451C-A6D6-8B3FF2FCD3F4}" type="presOf" srcId="{83AF8B64-EE2D-49C2-AFC0-058700BE8109}" destId="{D6A2A3AA-A1BE-4D43-AC0F-AABFE59188F7}" srcOrd="0" destOrd="0" presId="urn:microsoft.com/office/officeart/2005/8/layout/default"/>
    <dgm:cxn modelId="{7B9579A2-61C2-48B2-A474-528B6E03E4D8}" type="presOf" srcId="{4960FD0E-1F2D-4F2E-A19B-8A7B7932EF09}" destId="{AA96176F-2B11-42D1-A620-665A8266CE42}" srcOrd="0" destOrd="0" presId="urn:microsoft.com/office/officeart/2005/8/layout/default"/>
    <dgm:cxn modelId="{B07BF0A5-243C-4D63-B611-FFE785520670}" type="presOf" srcId="{FE8EB5DA-ECC7-4C91-9CAD-30A603D86B3F}" destId="{7620FE3E-B963-4E97-B855-497AF57AF893}" srcOrd="0" destOrd="0" presId="urn:microsoft.com/office/officeart/2005/8/layout/default"/>
    <dgm:cxn modelId="{09FD50AC-1ADD-4133-A7D3-1003DD448A0D}" type="presOf" srcId="{C12C9778-49D1-46F2-B363-AE071B38EF8F}" destId="{F61A518D-9A1D-4E4E-A75A-AE5ACD6B9866}" srcOrd="0" destOrd="0" presId="urn:microsoft.com/office/officeart/2005/8/layout/default"/>
    <dgm:cxn modelId="{497E82AD-A000-4EF2-9BCF-12C67712A688}" srcId="{E15335B7-7FC8-4900-BF21-B1E26B1B84BA}" destId="{FE8EB5DA-ECC7-4C91-9CAD-30A603D86B3F}" srcOrd="0" destOrd="0" parTransId="{A56D9480-3684-4CB1-942F-7EE035E2F698}" sibTransId="{6EC840BF-5CE9-4AE1-9C2D-A180013EC655}"/>
    <dgm:cxn modelId="{DE38FFE7-0975-4D63-8DD7-0B96D7AA6DE0}" srcId="{E15335B7-7FC8-4900-BF21-B1E26B1B84BA}" destId="{83AF8B64-EE2D-49C2-AFC0-058700BE8109}" srcOrd="3" destOrd="0" parTransId="{6469059C-59E9-485A-8BCB-32B183CDB398}" sibTransId="{BFB82901-FB92-4EB6-B19B-B5B9CED2FDD7}"/>
    <dgm:cxn modelId="{CA450BFC-8AE8-4BC1-AD16-312E625B2AF6}" type="presOf" srcId="{DBF7CE77-F81B-4332-A78B-C75C788D6EB3}" destId="{F208C573-838A-4FB6-B6F9-168A4956E2A9}" srcOrd="0" destOrd="0" presId="urn:microsoft.com/office/officeart/2005/8/layout/default"/>
    <dgm:cxn modelId="{92218A27-6B4A-41E5-B4B8-22DCE8D407F1}" type="presParOf" srcId="{67AA961F-40A5-4D61-AEFD-35B3007956E6}" destId="{7620FE3E-B963-4E97-B855-497AF57AF893}" srcOrd="0" destOrd="0" presId="urn:microsoft.com/office/officeart/2005/8/layout/default"/>
    <dgm:cxn modelId="{7B5AD21C-60EA-4CDE-AC35-142CE2F28F0C}" type="presParOf" srcId="{67AA961F-40A5-4D61-AEFD-35B3007956E6}" destId="{883FC8FD-B26E-4F81-88FF-46661C46651E}" srcOrd="1" destOrd="0" presId="urn:microsoft.com/office/officeart/2005/8/layout/default"/>
    <dgm:cxn modelId="{45ACE357-3E4E-4079-8199-F94FA7C9D994}" type="presParOf" srcId="{67AA961F-40A5-4D61-AEFD-35B3007956E6}" destId="{F208C573-838A-4FB6-B6F9-168A4956E2A9}" srcOrd="2" destOrd="0" presId="urn:microsoft.com/office/officeart/2005/8/layout/default"/>
    <dgm:cxn modelId="{703CE3D0-DF53-4AD6-898F-448E827EB9E4}" type="presParOf" srcId="{67AA961F-40A5-4D61-AEFD-35B3007956E6}" destId="{AA7112FC-D61B-45F3-9649-4224BECCC543}" srcOrd="3" destOrd="0" presId="urn:microsoft.com/office/officeart/2005/8/layout/default"/>
    <dgm:cxn modelId="{11057DB2-7E45-43EA-8808-9107906DFF31}" type="presParOf" srcId="{67AA961F-40A5-4D61-AEFD-35B3007956E6}" destId="{AA96176F-2B11-42D1-A620-665A8266CE42}" srcOrd="4" destOrd="0" presId="urn:microsoft.com/office/officeart/2005/8/layout/default"/>
    <dgm:cxn modelId="{C634CFE6-6706-43B8-AE1D-7A3A82B2828B}" type="presParOf" srcId="{67AA961F-40A5-4D61-AEFD-35B3007956E6}" destId="{7ACF6D5F-87E0-411F-89B4-65DF426849D1}" srcOrd="5" destOrd="0" presId="urn:microsoft.com/office/officeart/2005/8/layout/default"/>
    <dgm:cxn modelId="{A27F0481-4E66-4067-BECE-7755D7FCBDFB}" type="presParOf" srcId="{67AA961F-40A5-4D61-AEFD-35B3007956E6}" destId="{D6A2A3AA-A1BE-4D43-AC0F-AABFE59188F7}" srcOrd="6" destOrd="0" presId="urn:microsoft.com/office/officeart/2005/8/layout/default"/>
    <dgm:cxn modelId="{177F573F-DBA3-4E8F-B4DB-B90E3AB9DDD4}" type="presParOf" srcId="{67AA961F-40A5-4D61-AEFD-35B3007956E6}" destId="{2F75215F-9E9F-4E35-B931-2A99053CDD69}" srcOrd="7" destOrd="0" presId="urn:microsoft.com/office/officeart/2005/8/layout/default"/>
    <dgm:cxn modelId="{B02D16D7-FDBF-4E3D-AA6A-43487AE75117}" type="presParOf" srcId="{67AA961F-40A5-4D61-AEFD-35B3007956E6}" destId="{F61A518D-9A1D-4E4E-A75A-AE5ACD6B9866}" srcOrd="8" destOrd="0" presId="urn:microsoft.com/office/officeart/2005/8/layout/default"/>
    <dgm:cxn modelId="{BCAAFC25-535E-40A4-997E-AB26A90E070D}" type="presParOf" srcId="{67AA961F-40A5-4D61-AEFD-35B3007956E6}" destId="{48283B93-58A0-4D9C-90E2-162E2B278953}" srcOrd="9" destOrd="0" presId="urn:microsoft.com/office/officeart/2005/8/layout/default"/>
    <dgm:cxn modelId="{3FC182AD-71DB-41B9-9A58-D49BC8BB2B42}" type="presParOf" srcId="{67AA961F-40A5-4D61-AEFD-35B3007956E6}" destId="{B36A3571-D96D-4855-BB17-46755F051FF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B5D6D0-61BB-4783-A0BE-29D725DC33D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EC3B79-E2AD-4D56-9887-D982C166D09B}">
      <dgm:prSet/>
      <dgm:spPr/>
      <dgm:t>
        <a:bodyPr/>
        <a:lstStyle/>
        <a:p>
          <a:r>
            <a:rPr lang="en-US" dirty="0"/>
            <a:t>Name: </a:t>
          </a:r>
        </a:p>
        <a:p>
          <a:r>
            <a:rPr lang="en-US" dirty="0"/>
            <a:t>Matthew Jellick</a:t>
          </a:r>
        </a:p>
      </dgm:t>
    </dgm:pt>
    <dgm:pt modelId="{9EBE3917-912A-4F4B-AED7-92CF1501C743}" type="parTrans" cxnId="{7BD84B62-0E7E-4681-924D-E334351FEF4D}">
      <dgm:prSet/>
      <dgm:spPr/>
      <dgm:t>
        <a:bodyPr/>
        <a:lstStyle/>
        <a:p>
          <a:endParaRPr lang="en-US"/>
        </a:p>
      </dgm:t>
    </dgm:pt>
    <dgm:pt modelId="{7A38AE26-462D-41BB-A69D-5CE55A71BFB5}" type="sibTrans" cxnId="{7BD84B62-0E7E-4681-924D-E334351FEF4D}">
      <dgm:prSet/>
      <dgm:spPr/>
      <dgm:t>
        <a:bodyPr/>
        <a:lstStyle/>
        <a:p>
          <a:endParaRPr lang="en-US"/>
        </a:p>
      </dgm:t>
    </dgm:pt>
    <dgm:pt modelId="{2A90E7C1-288D-4699-9380-BD14CC58D368}">
      <dgm:prSet/>
      <dgm:spPr/>
      <dgm:t>
        <a:bodyPr/>
        <a:lstStyle/>
        <a:p>
          <a:r>
            <a:rPr lang="en-US"/>
            <a:t>Email: </a:t>
          </a:r>
          <a:r>
            <a:rPr lang="en-US">
              <a:hlinkClick xmlns:r="http://schemas.openxmlformats.org/officeDocument/2006/relationships" r:id="rId1"/>
            </a:rPr>
            <a:t>matthewj@sustech.edu.cn</a:t>
          </a:r>
          <a:endParaRPr lang="en-US"/>
        </a:p>
      </dgm:t>
    </dgm:pt>
    <dgm:pt modelId="{90A66BED-64E1-4493-A767-C0BA04BC7A21}" type="parTrans" cxnId="{9102DCCA-F3F8-461E-913E-DA1580FFB2AE}">
      <dgm:prSet/>
      <dgm:spPr/>
      <dgm:t>
        <a:bodyPr/>
        <a:lstStyle/>
        <a:p>
          <a:endParaRPr lang="en-US"/>
        </a:p>
      </dgm:t>
    </dgm:pt>
    <dgm:pt modelId="{AEF4ABA0-E974-44EC-AB43-B1B62A33414F}" type="sibTrans" cxnId="{9102DCCA-F3F8-461E-913E-DA1580FFB2AE}">
      <dgm:prSet/>
      <dgm:spPr/>
      <dgm:t>
        <a:bodyPr/>
        <a:lstStyle/>
        <a:p>
          <a:endParaRPr lang="en-US"/>
        </a:p>
      </dgm:t>
    </dgm:pt>
    <dgm:pt modelId="{8352834D-9E82-4D1E-9886-41803DE8D474}">
      <dgm:prSet/>
      <dgm:spPr/>
      <dgm:t>
        <a:bodyPr/>
        <a:lstStyle/>
        <a:p>
          <a:r>
            <a:rPr lang="en-US" dirty="0"/>
            <a:t>Office: </a:t>
          </a:r>
        </a:p>
        <a:p>
          <a:r>
            <a:rPr lang="en-US" dirty="0"/>
            <a:t>Wisdom Valley, Building 3, Room 202</a:t>
          </a:r>
        </a:p>
      </dgm:t>
    </dgm:pt>
    <dgm:pt modelId="{B7A2A789-560E-4421-B77B-BEB2B400549D}" type="parTrans" cxnId="{83AAD786-D33A-45A9-AA7E-5E75F23DD80F}">
      <dgm:prSet/>
      <dgm:spPr/>
      <dgm:t>
        <a:bodyPr/>
        <a:lstStyle/>
        <a:p>
          <a:endParaRPr lang="en-US"/>
        </a:p>
      </dgm:t>
    </dgm:pt>
    <dgm:pt modelId="{626E9028-1159-4C2A-ADDA-90842C049085}" type="sibTrans" cxnId="{83AAD786-D33A-45A9-AA7E-5E75F23DD80F}">
      <dgm:prSet/>
      <dgm:spPr/>
      <dgm:t>
        <a:bodyPr/>
        <a:lstStyle/>
        <a:p>
          <a:endParaRPr lang="en-US"/>
        </a:p>
      </dgm:t>
    </dgm:pt>
    <dgm:pt modelId="{61454642-DBF1-4132-9575-ED9F6BC99801}" type="pres">
      <dgm:prSet presAssocID="{99B5D6D0-61BB-4783-A0BE-29D725DC33DF}" presName="linear" presStyleCnt="0">
        <dgm:presLayoutVars>
          <dgm:animLvl val="lvl"/>
          <dgm:resizeHandles val="exact"/>
        </dgm:presLayoutVars>
      </dgm:prSet>
      <dgm:spPr/>
    </dgm:pt>
    <dgm:pt modelId="{8C5BBF38-4DA4-497C-A917-57081AC05638}" type="pres">
      <dgm:prSet presAssocID="{A9EC3B79-E2AD-4D56-9887-D982C166D0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3A2324-E483-402E-AA66-A2A99D001198}" type="pres">
      <dgm:prSet presAssocID="{7A38AE26-462D-41BB-A69D-5CE55A71BFB5}" presName="spacer" presStyleCnt="0"/>
      <dgm:spPr/>
    </dgm:pt>
    <dgm:pt modelId="{35BCC439-BCC1-4FA5-A2FC-98024B453E97}" type="pres">
      <dgm:prSet presAssocID="{2A90E7C1-288D-4699-9380-BD14CC58D3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57225B-0776-4C41-B54F-626FD4B742F0}" type="pres">
      <dgm:prSet presAssocID="{AEF4ABA0-E974-44EC-AB43-B1B62A33414F}" presName="spacer" presStyleCnt="0"/>
      <dgm:spPr/>
    </dgm:pt>
    <dgm:pt modelId="{86A6C8D8-31A5-425B-AF21-F81C689C2DF0}" type="pres">
      <dgm:prSet presAssocID="{8352834D-9E82-4D1E-9886-41803DE8D47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AF52313-2B2B-48FD-9F3C-BBC24B45E0FF}" type="presOf" srcId="{2A90E7C1-288D-4699-9380-BD14CC58D368}" destId="{35BCC439-BCC1-4FA5-A2FC-98024B453E97}" srcOrd="0" destOrd="0" presId="urn:microsoft.com/office/officeart/2005/8/layout/vList2"/>
    <dgm:cxn modelId="{7BD84B62-0E7E-4681-924D-E334351FEF4D}" srcId="{99B5D6D0-61BB-4783-A0BE-29D725DC33DF}" destId="{A9EC3B79-E2AD-4D56-9887-D982C166D09B}" srcOrd="0" destOrd="0" parTransId="{9EBE3917-912A-4F4B-AED7-92CF1501C743}" sibTransId="{7A38AE26-462D-41BB-A69D-5CE55A71BFB5}"/>
    <dgm:cxn modelId="{8DC33049-E13D-41C6-A644-8C9457B639A7}" type="presOf" srcId="{8352834D-9E82-4D1E-9886-41803DE8D474}" destId="{86A6C8D8-31A5-425B-AF21-F81C689C2DF0}" srcOrd="0" destOrd="0" presId="urn:microsoft.com/office/officeart/2005/8/layout/vList2"/>
    <dgm:cxn modelId="{83AAD786-D33A-45A9-AA7E-5E75F23DD80F}" srcId="{99B5D6D0-61BB-4783-A0BE-29D725DC33DF}" destId="{8352834D-9E82-4D1E-9886-41803DE8D474}" srcOrd="2" destOrd="0" parTransId="{B7A2A789-560E-4421-B77B-BEB2B400549D}" sibTransId="{626E9028-1159-4C2A-ADDA-90842C049085}"/>
    <dgm:cxn modelId="{9102DCCA-F3F8-461E-913E-DA1580FFB2AE}" srcId="{99B5D6D0-61BB-4783-A0BE-29D725DC33DF}" destId="{2A90E7C1-288D-4699-9380-BD14CC58D368}" srcOrd="1" destOrd="0" parTransId="{90A66BED-64E1-4493-A767-C0BA04BC7A21}" sibTransId="{AEF4ABA0-E974-44EC-AB43-B1B62A33414F}"/>
    <dgm:cxn modelId="{A85ABAD0-E9AF-409D-99FA-DF8AF5D0BC83}" type="presOf" srcId="{99B5D6D0-61BB-4783-A0BE-29D725DC33DF}" destId="{61454642-DBF1-4132-9575-ED9F6BC99801}" srcOrd="0" destOrd="0" presId="urn:microsoft.com/office/officeart/2005/8/layout/vList2"/>
    <dgm:cxn modelId="{CB330AD6-31BF-4D10-BFD4-B4B48332B9AF}" type="presOf" srcId="{A9EC3B79-E2AD-4D56-9887-D982C166D09B}" destId="{8C5BBF38-4DA4-497C-A917-57081AC05638}" srcOrd="0" destOrd="0" presId="urn:microsoft.com/office/officeart/2005/8/layout/vList2"/>
    <dgm:cxn modelId="{0FB2AACE-69B1-452B-9E45-E56A30B528DF}" type="presParOf" srcId="{61454642-DBF1-4132-9575-ED9F6BC99801}" destId="{8C5BBF38-4DA4-497C-A917-57081AC05638}" srcOrd="0" destOrd="0" presId="urn:microsoft.com/office/officeart/2005/8/layout/vList2"/>
    <dgm:cxn modelId="{B964DDF4-89D3-42CB-B0F6-F6ED92EDA86C}" type="presParOf" srcId="{61454642-DBF1-4132-9575-ED9F6BC99801}" destId="{C43A2324-E483-402E-AA66-A2A99D001198}" srcOrd="1" destOrd="0" presId="urn:microsoft.com/office/officeart/2005/8/layout/vList2"/>
    <dgm:cxn modelId="{86FA389E-DC34-45CA-A043-6446E3AD63CF}" type="presParOf" srcId="{61454642-DBF1-4132-9575-ED9F6BC99801}" destId="{35BCC439-BCC1-4FA5-A2FC-98024B453E97}" srcOrd="2" destOrd="0" presId="urn:microsoft.com/office/officeart/2005/8/layout/vList2"/>
    <dgm:cxn modelId="{963EEA7E-7A3D-476B-AC13-92B73C7D54DC}" type="presParOf" srcId="{61454642-DBF1-4132-9575-ED9F6BC99801}" destId="{3257225B-0776-4C41-B54F-626FD4B742F0}" srcOrd="3" destOrd="0" presId="urn:microsoft.com/office/officeart/2005/8/layout/vList2"/>
    <dgm:cxn modelId="{14F1E47E-E8D7-479B-81D1-355041455DA4}" type="presParOf" srcId="{61454642-DBF1-4132-9575-ED9F6BC99801}" destId="{86A6C8D8-31A5-425B-AF21-F81C689C2D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E62A2-D283-49D9-AFF9-B766AFB64741}">
      <dsp:nvSpPr>
        <dsp:cNvPr id="0" name=""/>
        <dsp:cNvSpPr/>
      </dsp:nvSpPr>
      <dsp:spPr>
        <a:xfrm>
          <a:off x="0" y="0"/>
          <a:ext cx="70834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B245-8815-4387-9763-6768156CB380}">
      <dsp:nvSpPr>
        <dsp:cNvPr id="0" name=""/>
        <dsp:cNvSpPr/>
      </dsp:nvSpPr>
      <dsp:spPr>
        <a:xfrm>
          <a:off x="0" y="0"/>
          <a:ext cx="7083465" cy="279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/>
            <a:t>(noun):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 strong feeling or enthusiasm for something or about doing something</a:t>
          </a:r>
        </a:p>
      </dsp:txBody>
      <dsp:txXfrm>
        <a:off x="0" y="0"/>
        <a:ext cx="7083465" cy="2794673"/>
      </dsp:txXfrm>
    </dsp:sp>
    <dsp:sp modelId="{171B3B7D-6A99-49D6-97CA-93898B788C26}">
      <dsp:nvSpPr>
        <dsp:cNvPr id="0" name=""/>
        <dsp:cNvSpPr/>
      </dsp:nvSpPr>
      <dsp:spPr>
        <a:xfrm>
          <a:off x="0" y="2794673"/>
          <a:ext cx="7083465" cy="0"/>
        </a:xfrm>
        <a:prstGeom prst="line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143E-7887-49B8-93F5-71B26ED40D61}">
      <dsp:nvSpPr>
        <dsp:cNvPr id="0" name=""/>
        <dsp:cNvSpPr/>
      </dsp:nvSpPr>
      <dsp:spPr>
        <a:xfrm>
          <a:off x="0" y="2794673"/>
          <a:ext cx="7083465" cy="279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Merriam Webster Dictionary</a:t>
          </a:r>
        </a:p>
      </dsp:txBody>
      <dsp:txXfrm>
        <a:off x="0" y="2794673"/>
        <a:ext cx="7083465" cy="279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E62A2-D283-49D9-AFF9-B766AFB64741}">
      <dsp:nvSpPr>
        <dsp:cNvPr id="0" name=""/>
        <dsp:cNvSpPr/>
      </dsp:nvSpPr>
      <dsp:spPr>
        <a:xfrm>
          <a:off x="0" y="0"/>
          <a:ext cx="708346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B245-8815-4387-9763-6768156CB380}">
      <dsp:nvSpPr>
        <dsp:cNvPr id="0" name=""/>
        <dsp:cNvSpPr/>
      </dsp:nvSpPr>
      <dsp:spPr>
        <a:xfrm>
          <a:off x="0" y="0"/>
          <a:ext cx="7083465" cy="279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/>
            <a:t>(verb): 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Specialize in (a particular subject) at college or university</a:t>
          </a:r>
        </a:p>
      </dsp:txBody>
      <dsp:txXfrm>
        <a:off x="0" y="0"/>
        <a:ext cx="7083465" cy="2794673"/>
      </dsp:txXfrm>
    </dsp:sp>
    <dsp:sp modelId="{171B3B7D-6A99-49D6-97CA-93898B788C26}">
      <dsp:nvSpPr>
        <dsp:cNvPr id="0" name=""/>
        <dsp:cNvSpPr/>
      </dsp:nvSpPr>
      <dsp:spPr>
        <a:xfrm>
          <a:off x="0" y="2794673"/>
          <a:ext cx="7083465" cy="0"/>
        </a:xfrm>
        <a:prstGeom prst="line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accent2">
              <a:hueOff val="6163298"/>
              <a:satOff val="0"/>
              <a:lumOff val="1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D143E-7887-49B8-93F5-71B26ED40D61}">
      <dsp:nvSpPr>
        <dsp:cNvPr id="0" name=""/>
        <dsp:cNvSpPr/>
      </dsp:nvSpPr>
      <dsp:spPr>
        <a:xfrm>
          <a:off x="0" y="2794673"/>
          <a:ext cx="7083465" cy="279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Oxford Dictionary</a:t>
          </a:r>
        </a:p>
      </dsp:txBody>
      <dsp:txXfrm>
        <a:off x="0" y="2794673"/>
        <a:ext cx="7083465" cy="27946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D0D9-CE4D-4750-B8DB-501140AF711E}">
      <dsp:nvSpPr>
        <dsp:cNvPr id="0" name=""/>
        <dsp:cNvSpPr/>
      </dsp:nvSpPr>
      <dsp:spPr>
        <a:xfrm>
          <a:off x="4801709" y="3086100"/>
          <a:ext cx="3771900" cy="377190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Topics your audience is interested in</a:t>
          </a:r>
        </a:p>
      </dsp:txBody>
      <dsp:txXfrm>
        <a:off x="5560029" y="3969650"/>
        <a:ext cx="2255260" cy="1938834"/>
      </dsp:txXfrm>
    </dsp:sp>
    <dsp:sp modelId="{C7B39FE4-648D-4FCB-BDE6-AD92355FE873}">
      <dsp:nvSpPr>
        <dsp:cNvPr id="0" name=""/>
        <dsp:cNvSpPr/>
      </dsp:nvSpPr>
      <dsp:spPr>
        <a:xfrm>
          <a:off x="2607149" y="2194560"/>
          <a:ext cx="2743200" cy="274320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Topics you are passionate about</a:t>
          </a:r>
        </a:p>
      </dsp:txBody>
      <dsp:txXfrm>
        <a:off x="3297758" y="2889343"/>
        <a:ext cx="1361982" cy="1353634"/>
      </dsp:txXfrm>
    </dsp:sp>
    <dsp:sp modelId="{33C6CC2D-86A6-4127-9F94-41EAE2D7730D}">
      <dsp:nvSpPr>
        <dsp:cNvPr id="0" name=""/>
        <dsp:cNvSpPr/>
      </dsp:nvSpPr>
      <dsp:spPr>
        <a:xfrm rot="20700000">
          <a:off x="4143621" y="302031"/>
          <a:ext cx="2687776" cy="268777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Topics you know about</a:t>
          </a:r>
        </a:p>
      </dsp:txBody>
      <dsp:txXfrm rot="-20700000">
        <a:off x="4733129" y="891540"/>
        <a:ext cx="1508760" cy="1508760"/>
      </dsp:txXfrm>
    </dsp:sp>
    <dsp:sp modelId="{962A1F75-831F-4A0A-831F-4AF9B1A7E582}">
      <dsp:nvSpPr>
        <dsp:cNvPr id="0" name=""/>
        <dsp:cNvSpPr/>
      </dsp:nvSpPr>
      <dsp:spPr>
        <a:xfrm>
          <a:off x="454187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99418-31AF-4102-B917-5BD3C3A9CEB8}">
      <dsp:nvSpPr>
        <dsp:cNvPr id="0" name=""/>
        <dsp:cNvSpPr/>
      </dsp:nvSpPr>
      <dsp:spPr>
        <a:xfrm>
          <a:off x="212133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FE903-B26C-4800-AE78-8D4EE3EB57D2}">
      <dsp:nvSpPr>
        <dsp:cNvPr id="0" name=""/>
        <dsp:cNvSpPr/>
      </dsp:nvSpPr>
      <dsp:spPr>
        <a:xfrm>
          <a:off x="352191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113AF-CD1D-40B9-9E82-8C6628DC5166}">
      <dsp:nvSpPr>
        <dsp:cNvPr id="0" name=""/>
        <dsp:cNvSpPr/>
      </dsp:nvSpPr>
      <dsp:spPr>
        <a:xfrm>
          <a:off x="3397945" y="1526976"/>
          <a:ext cx="3804046" cy="380404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How to select a research topic</a:t>
          </a:r>
        </a:p>
      </dsp:txBody>
      <dsp:txXfrm>
        <a:off x="3955035" y="2084066"/>
        <a:ext cx="2689866" cy="2689866"/>
      </dsp:txXfrm>
    </dsp:sp>
    <dsp:sp modelId="{741D92FA-17F3-4127-BA46-017294BA6233}">
      <dsp:nvSpPr>
        <dsp:cNvPr id="0" name=""/>
        <dsp:cNvSpPr/>
      </dsp:nvSpPr>
      <dsp:spPr>
        <a:xfrm>
          <a:off x="4348956" y="679"/>
          <a:ext cx="1902023" cy="1902023"/>
        </a:xfrm>
        <a:prstGeom prst="ellipse">
          <a:avLst/>
        </a:prstGeom>
        <a:solidFill>
          <a:schemeClr val="accent5">
            <a:alpha val="50000"/>
            <a:hueOff val="-942685"/>
            <a:satOff val="0"/>
            <a:lumOff val="-1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 too broad</a:t>
          </a:r>
        </a:p>
      </dsp:txBody>
      <dsp:txXfrm>
        <a:off x="4627501" y="279224"/>
        <a:ext cx="1344933" cy="1344933"/>
      </dsp:txXfrm>
    </dsp:sp>
    <dsp:sp modelId="{FAB7AA21-1C77-4EEC-AEAA-9667DCC947F3}">
      <dsp:nvSpPr>
        <dsp:cNvPr id="0" name=""/>
        <dsp:cNvSpPr/>
      </dsp:nvSpPr>
      <dsp:spPr>
        <a:xfrm>
          <a:off x="6100678" y="726266"/>
          <a:ext cx="1902023" cy="1902023"/>
        </a:xfrm>
        <a:prstGeom prst="ellipse">
          <a:avLst/>
        </a:prstGeom>
        <a:solidFill>
          <a:schemeClr val="accent5">
            <a:alpha val="50000"/>
            <a:hueOff val="-1885370"/>
            <a:satOff val="0"/>
            <a:lumOff val="-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Not too specific </a:t>
          </a:r>
        </a:p>
      </dsp:txBody>
      <dsp:txXfrm>
        <a:off x="6379223" y="1004811"/>
        <a:ext cx="1344933" cy="1344933"/>
      </dsp:txXfrm>
    </dsp:sp>
    <dsp:sp modelId="{6D4ACD0E-E508-47C2-A488-6C84B08FDF62}">
      <dsp:nvSpPr>
        <dsp:cNvPr id="0" name=""/>
        <dsp:cNvSpPr/>
      </dsp:nvSpPr>
      <dsp:spPr>
        <a:xfrm>
          <a:off x="6826266" y="2477988"/>
          <a:ext cx="1902023" cy="1902023"/>
        </a:xfrm>
        <a:prstGeom prst="ellipse">
          <a:avLst/>
        </a:prstGeom>
        <a:solidFill>
          <a:schemeClr val="accent5">
            <a:alpha val="50000"/>
            <a:hueOff val="-2828055"/>
            <a:satOff val="0"/>
            <a:lumOff val="-3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 the requirement</a:t>
          </a:r>
        </a:p>
      </dsp:txBody>
      <dsp:txXfrm>
        <a:off x="7104811" y="2756533"/>
        <a:ext cx="1344933" cy="1344933"/>
      </dsp:txXfrm>
    </dsp:sp>
    <dsp:sp modelId="{21BB6CE7-0585-4075-9AA4-8BB4CB8C0FEB}">
      <dsp:nvSpPr>
        <dsp:cNvPr id="0" name=""/>
        <dsp:cNvSpPr/>
      </dsp:nvSpPr>
      <dsp:spPr>
        <a:xfrm>
          <a:off x="6100678" y="4229710"/>
          <a:ext cx="1902023" cy="1902023"/>
        </a:xfrm>
        <a:prstGeom prst="ellipse">
          <a:avLst/>
        </a:prstGeom>
        <a:solidFill>
          <a:schemeClr val="accent5">
            <a:alpha val="50000"/>
            <a:hueOff val="-3770740"/>
            <a:satOff val="0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Relevant to your field</a:t>
          </a:r>
        </a:p>
      </dsp:txBody>
      <dsp:txXfrm>
        <a:off x="6379223" y="4508255"/>
        <a:ext cx="1344933" cy="1344933"/>
      </dsp:txXfrm>
    </dsp:sp>
    <dsp:sp modelId="{E7FB3B61-A1DE-49B5-8ED6-5C8F5D47D47A}">
      <dsp:nvSpPr>
        <dsp:cNvPr id="0" name=""/>
        <dsp:cNvSpPr/>
      </dsp:nvSpPr>
      <dsp:spPr>
        <a:xfrm>
          <a:off x="4348956" y="4955297"/>
          <a:ext cx="1902023" cy="1902023"/>
        </a:xfrm>
        <a:prstGeom prst="ellipse">
          <a:avLst/>
        </a:prstGeom>
        <a:solidFill>
          <a:schemeClr val="accent5">
            <a:alpha val="50000"/>
            <a:hueOff val="-4713425"/>
            <a:satOff val="0"/>
            <a:lumOff val="-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Align with current trends of research</a:t>
          </a:r>
        </a:p>
      </dsp:txBody>
      <dsp:txXfrm>
        <a:off x="4627501" y="5233842"/>
        <a:ext cx="1344933" cy="1344933"/>
      </dsp:txXfrm>
    </dsp:sp>
    <dsp:sp modelId="{27D243E2-0BE8-4A32-9F8E-F0E34C05CCB7}">
      <dsp:nvSpPr>
        <dsp:cNvPr id="0" name=""/>
        <dsp:cNvSpPr/>
      </dsp:nvSpPr>
      <dsp:spPr>
        <a:xfrm>
          <a:off x="2597234" y="4229710"/>
          <a:ext cx="1902023" cy="1902023"/>
        </a:xfrm>
        <a:prstGeom prst="ellipse">
          <a:avLst/>
        </a:prstGeom>
        <a:solidFill>
          <a:schemeClr val="accent5">
            <a:alpha val="50000"/>
            <a:hueOff val="-5656110"/>
            <a:satOff val="0"/>
            <a:lumOff val="-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Sparks your interest</a:t>
          </a:r>
        </a:p>
      </dsp:txBody>
      <dsp:txXfrm>
        <a:off x="2875779" y="4508255"/>
        <a:ext cx="1344933" cy="1344933"/>
      </dsp:txXfrm>
    </dsp:sp>
    <dsp:sp modelId="{6B6D7BDA-D079-417D-AECB-15461D88C36F}">
      <dsp:nvSpPr>
        <dsp:cNvPr id="0" name=""/>
        <dsp:cNvSpPr/>
      </dsp:nvSpPr>
      <dsp:spPr>
        <a:xfrm>
          <a:off x="1871647" y="2477988"/>
          <a:ext cx="1902023" cy="1902023"/>
        </a:xfrm>
        <a:prstGeom prst="ellipse">
          <a:avLst/>
        </a:prstGeom>
        <a:solidFill>
          <a:schemeClr val="accent5">
            <a:alpha val="50000"/>
            <a:hueOff val="-6598795"/>
            <a:satOff val="0"/>
            <a:lumOff val="-8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collection</a:t>
          </a:r>
        </a:p>
      </dsp:txBody>
      <dsp:txXfrm>
        <a:off x="2150192" y="2756533"/>
        <a:ext cx="1344933" cy="1344933"/>
      </dsp:txXfrm>
    </dsp:sp>
    <dsp:sp modelId="{64070FC3-3F0D-4DD2-9026-4DC83AD37E0E}">
      <dsp:nvSpPr>
        <dsp:cNvPr id="0" name=""/>
        <dsp:cNvSpPr/>
      </dsp:nvSpPr>
      <dsp:spPr>
        <a:xfrm>
          <a:off x="2597234" y="726266"/>
          <a:ext cx="1902023" cy="1902023"/>
        </a:xfrm>
        <a:prstGeom prst="ellipse">
          <a:avLst/>
        </a:prstGeom>
        <a:solidFill>
          <a:schemeClr val="accent5">
            <a:alpha val="50000"/>
            <a:hueOff val="-7541480"/>
            <a:satOff val="0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Solves a contextual problem</a:t>
          </a:r>
        </a:p>
      </dsp:txBody>
      <dsp:txXfrm>
        <a:off x="2875779" y="1004811"/>
        <a:ext cx="1344933" cy="1344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9D5FD-76D0-4796-B71A-F57E6AE97947}">
      <dsp:nvSpPr>
        <dsp:cNvPr id="0" name=""/>
        <dsp:cNvSpPr/>
      </dsp:nvSpPr>
      <dsp:spPr>
        <a:xfrm>
          <a:off x="0" y="29978"/>
          <a:ext cx="10515600" cy="13267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Must be argumentative</a:t>
          </a:r>
        </a:p>
      </dsp:txBody>
      <dsp:txXfrm>
        <a:off x="64768" y="94746"/>
        <a:ext cx="10386064" cy="1197243"/>
      </dsp:txXfrm>
    </dsp:sp>
    <dsp:sp modelId="{EC650901-6460-4996-B9B6-C1D44042E7AE}">
      <dsp:nvSpPr>
        <dsp:cNvPr id="0" name=""/>
        <dsp:cNvSpPr/>
      </dsp:nvSpPr>
      <dsp:spPr>
        <a:xfrm>
          <a:off x="0" y="1512278"/>
          <a:ext cx="10515600" cy="13267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5 Page Minimum</a:t>
          </a:r>
        </a:p>
      </dsp:txBody>
      <dsp:txXfrm>
        <a:off x="64768" y="1577046"/>
        <a:ext cx="10386064" cy="1197243"/>
      </dsp:txXfrm>
    </dsp:sp>
    <dsp:sp modelId="{4A55DCD3-F075-42EB-85EB-DB9D3BB0FEB5}">
      <dsp:nvSpPr>
        <dsp:cNvPr id="0" name=""/>
        <dsp:cNvSpPr/>
      </dsp:nvSpPr>
      <dsp:spPr>
        <a:xfrm>
          <a:off x="0" y="2994579"/>
          <a:ext cx="10515600" cy="13267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Use 5 Peer-reviewed sources</a:t>
          </a:r>
        </a:p>
      </dsp:txBody>
      <dsp:txXfrm>
        <a:off x="64768" y="3059347"/>
        <a:ext cx="10386064" cy="1197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B27C0-266E-4CB8-89DE-4326E9A10889}">
      <dsp:nvSpPr>
        <dsp:cNvPr id="0" name=""/>
        <dsp:cNvSpPr/>
      </dsp:nvSpPr>
      <dsp:spPr>
        <a:xfrm>
          <a:off x="5375930" y="1888455"/>
          <a:ext cx="351646" cy="1540544"/>
        </a:xfrm>
        <a:custGeom>
          <a:avLst/>
          <a:gdLst/>
          <a:ahLst/>
          <a:cxnLst/>
          <a:rect l="0" t="0" r="0" b="0"/>
          <a:pathLst>
            <a:path>
              <a:moveTo>
                <a:pt x="351646" y="0"/>
              </a:moveTo>
              <a:lnTo>
                <a:pt x="351646" y="1540544"/>
              </a:lnTo>
              <a:lnTo>
                <a:pt x="0" y="15405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574B6-64A8-4D54-AD98-D18C0688A1AA}">
      <dsp:nvSpPr>
        <dsp:cNvPr id="0" name=""/>
        <dsp:cNvSpPr/>
      </dsp:nvSpPr>
      <dsp:spPr>
        <a:xfrm>
          <a:off x="5727576" y="1888455"/>
          <a:ext cx="4052302" cy="3081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9443"/>
              </a:lnTo>
              <a:lnTo>
                <a:pt x="4052302" y="2729443"/>
              </a:lnTo>
              <a:lnTo>
                <a:pt x="4052302" y="30810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90B1A-91A6-4325-AEB8-B874C6F9E4C2}">
      <dsp:nvSpPr>
        <dsp:cNvPr id="0" name=""/>
        <dsp:cNvSpPr/>
      </dsp:nvSpPr>
      <dsp:spPr>
        <a:xfrm>
          <a:off x="5681856" y="1888455"/>
          <a:ext cx="91440" cy="3081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10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8A58BE-BD06-419C-9C08-BAEC7F86B2CA}">
      <dsp:nvSpPr>
        <dsp:cNvPr id="0" name=""/>
        <dsp:cNvSpPr/>
      </dsp:nvSpPr>
      <dsp:spPr>
        <a:xfrm>
          <a:off x="1675274" y="1888455"/>
          <a:ext cx="4052302" cy="3081089"/>
        </a:xfrm>
        <a:custGeom>
          <a:avLst/>
          <a:gdLst/>
          <a:ahLst/>
          <a:cxnLst/>
          <a:rect l="0" t="0" r="0" b="0"/>
          <a:pathLst>
            <a:path>
              <a:moveTo>
                <a:pt x="4052302" y="0"/>
              </a:moveTo>
              <a:lnTo>
                <a:pt x="4052302" y="2729443"/>
              </a:lnTo>
              <a:lnTo>
                <a:pt x="0" y="2729443"/>
              </a:lnTo>
              <a:lnTo>
                <a:pt x="0" y="308108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15CAA-9F75-4A7B-BE53-7673012E7260}">
      <dsp:nvSpPr>
        <dsp:cNvPr id="0" name=""/>
        <dsp:cNvSpPr/>
      </dsp:nvSpPr>
      <dsp:spPr>
        <a:xfrm>
          <a:off x="4053071" y="213950"/>
          <a:ext cx="3349010" cy="16745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Exporters of foreign trade</a:t>
          </a:r>
        </a:p>
      </dsp:txBody>
      <dsp:txXfrm>
        <a:off x="4053071" y="213950"/>
        <a:ext cx="3349010" cy="1674505"/>
      </dsp:txXfrm>
    </dsp:sp>
    <dsp:sp modelId="{CFC643DC-E45F-49BC-AD5C-91FFCBD01808}">
      <dsp:nvSpPr>
        <dsp:cNvPr id="0" name=""/>
        <dsp:cNvSpPr/>
      </dsp:nvSpPr>
      <dsp:spPr>
        <a:xfrm>
          <a:off x="769" y="4969544"/>
          <a:ext cx="3349010" cy="167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China/US</a:t>
          </a:r>
        </a:p>
      </dsp:txBody>
      <dsp:txXfrm>
        <a:off x="769" y="4969544"/>
        <a:ext cx="3349010" cy="1674505"/>
      </dsp:txXfrm>
    </dsp:sp>
    <dsp:sp modelId="{585BE839-25F3-4D82-8CEC-0C9EEA0952F1}">
      <dsp:nvSpPr>
        <dsp:cNvPr id="0" name=""/>
        <dsp:cNvSpPr/>
      </dsp:nvSpPr>
      <dsp:spPr>
        <a:xfrm>
          <a:off x="4053071" y="4969544"/>
          <a:ext cx="3349010" cy="167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Pandemic</a:t>
          </a:r>
        </a:p>
      </dsp:txBody>
      <dsp:txXfrm>
        <a:off x="4053071" y="4969544"/>
        <a:ext cx="3349010" cy="1674505"/>
      </dsp:txXfrm>
    </dsp:sp>
    <dsp:sp modelId="{B8342998-A844-4F37-94CC-22E3CF8434BA}">
      <dsp:nvSpPr>
        <dsp:cNvPr id="0" name=""/>
        <dsp:cNvSpPr/>
      </dsp:nvSpPr>
      <dsp:spPr>
        <a:xfrm>
          <a:off x="8105373" y="4969544"/>
          <a:ext cx="3349010" cy="167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result of declining trade between economies due to the economic impact of the pandemic </a:t>
          </a:r>
        </a:p>
      </dsp:txBody>
      <dsp:txXfrm>
        <a:off x="8105373" y="4969544"/>
        <a:ext cx="3349010" cy="1674505"/>
      </dsp:txXfrm>
    </dsp:sp>
    <dsp:sp modelId="{E8E29798-C0E6-4952-B930-52422AA28D29}">
      <dsp:nvSpPr>
        <dsp:cNvPr id="0" name=""/>
        <dsp:cNvSpPr/>
      </dsp:nvSpPr>
      <dsp:spPr>
        <a:xfrm>
          <a:off x="2026920" y="2591747"/>
          <a:ext cx="3349010" cy="16745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Impact of slower economies</a:t>
          </a:r>
        </a:p>
      </dsp:txBody>
      <dsp:txXfrm>
        <a:off x="2026920" y="2591747"/>
        <a:ext cx="3349010" cy="16745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0FE3E-B963-4E97-B855-497AF57AF893}">
      <dsp:nvSpPr>
        <dsp:cNvPr id="0" name=""/>
        <dsp:cNvSpPr/>
      </dsp:nvSpPr>
      <dsp:spPr>
        <a:xfrm>
          <a:off x="42784" y="1327"/>
          <a:ext cx="2750247" cy="16501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Presentations:</a:t>
          </a:r>
        </a:p>
      </dsp:txBody>
      <dsp:txXfrm>
        <a:off x="42784" y="1327"/>
        <a:ext cx="2750247" cy="1650148"/>
      </dsp:txXfrm>
    </dsp:sp>
    <dsp:sp modelId="{F208C573-838A-4FB6-B6F9-168A4956E2A9}">
      <dsp:nvSpPr>
        <dsp:cNvPr id="0" name=""/>
        <dsp:cNvSpPr/>
      </dsp:nvSpPr>
      <dsp:spPr>
        <a:xfrm>
          <a:off x="3068057" y="1327"/>
          <a:ext cx="2750247" cy="16501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Number of Slides</a:t>
          </a:r>
        </a:p>
      </dsp:txBody>
      <dsp:txXfrm>
        <a:off x="3068057" y="1327"/>
        <a:ext cx="2750247" cy="1650148"/>
      </dsp:txXfrm>
    </dsp:sp>
    <dsp:sp modelId="{AA96176F-2B11-42D1-A620-665A8266CE42}">
      <dsp:nvSpPr>
        <dsp:cNvPr id="0" name=""/>
        <dsp:cNvSpPr/>
      </dsp:nvSpPr>
      <dsp:spPr>
        <a:xfrm>
          <a:off x="42784" y="1926500"/>
          <a:ext cx="2750247" cy="16501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Length of Speaking</a:t>
          </a:r>
        </a:p>
      </dsp:txBody>
      <dsp:txXfrm>
        <a:off x="42784" y="1926500"/>
        <a:ext cx="2750247" cy="1650148"/>
      </dsp:txXfrm>
    </dsp:sp>
    <dsp:sp modelId="{D6A2A3AA-A1BE-4D43-AC0F-AABFE59188F7}">
      <dsp:nvSpPr>
        <dsp:cNvPr id="0" name=""/>
        <dsp:cNvSpPr/>
      </dsp:nvSpPr>
      <dsp:spPr>
        <a:xfrm>
          <a:off x="3068057" y="1926500"/>
          <a:ext cx="2750247" cy="16501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Papers:</a:t>
          </a:r>
        </a:p>
      </dsp:txBody>
      <dsp:txXfrm>
        <a:off x="3068057" y="1926500"/>
        <a:ext cx="2750247" cy="1650148"/>
      </dsp:txXfrm>
    </dsp:sp>
    <dsp:sp modelId="{F61A518D-9A1D-4E4E-A75A-AE5ACD6B9866}">
      <dsp:nvSpPr>
        <dsp:cNvPr id="0" name=""/>
        <dsp:cNvSpPr/>
      </dsp:nvSpPr>
      <dsp:spPr>
        <a:xfrm>
          <a:off x="42784" y="3851674"/>
          <a:ext cx="2750247" cy="16501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Number of Pages</a:t>
          </a:r>
        </a:p>
      </dsp:txBody>
      <dsp:txXfrm>
        <a:off x="42784" y="3851674"/>
        <a:ext cx="2750247" cy="1650148"/>
      </dsp:txXfrm>
    </dsp:sp>
    <dsp:sp modelId="{B36A3571-D96D-4855-BB17-46755F051FF4}">
      <dsp:nvSpPr>
        <dsp:cNvPr id="0" name=""/>
        <dsp:cNvSpPr/>
      </dsp:nvSpPr>
      <dsp:spPr>
        <a:xfrm>
          <a:off x="3068057" y="3851674"/>
          <a:ext cx="2750247" cy="16501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Number of References</a:t>
          </a:r>
        </a:p>
      </dsp:txBody>
      <dsp:txXfrm>
        <a:off x="3068057" y="3851674"/>
        <a:ext cx="2750247" cy="16501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BF38-4DA4-497C-A917-57081AC05638}">
      <dsp:nvSpPr>
        <dsp:cNvPr id="0" name=""/>
        <dsp:cNvSpPr/>
      </dsp:nvSpPr>
      <dsp:spPr>
        <a:xfrm>
          <a:off x="0" y="20734"/>
          <a:ext cx="7083457" cy="2138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Name: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Matthew Jellick</a:t>
          </a:r>
        </a:p>
      </dsp:txBody>
      <dsp:txXfrm>
        <a:off x="104377" y="125111"/>
        <a:ext cx="6874703" cy="1929421"/>
      </dsp:txXfrm>
    </dsp:sp>
    <dsp:sp modelId="{35BCC439-BCC1-4FA5-A2FC-98024B453E97}">
      <dsp:nvSpPr>
        <dsp:cNvPr id="0" name=""/>
        <dsp:cNvSpPr/>
      </dsp:nvSpPr>
      <dsp:spPr>
        <a:xfrm>
          <a:off x="0" y="2256829"/>
          <a:ext cx="7083457" cy="2138175"/>
        </a:xfrm>
        <a:prstGeom prst="roundRect">
          <a:avLst/>
        </a:prstGeom>
        <a:solidFill>
          <a:schemeClr val="accent2">
            <a:hueOff val="3081649"/>
            <a:satOff val="0"/>
            <a:lumOff val="9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Email: </a:t>
          </a:r>
          <a:r>
            <a:rPr lang="en-US" sz="3400" kern="1200">
              <a:hlinkClick xmlns:r="http://schemas.openxmlformats.org/officeDocument/2006/relationships" r:id="rId1"/>
            </a:rPr>
            <a:t>matthewj@sustech.edu.cn</a:t>
          </a:r>
          <a:endParaRPr lang="en-US" sz="3400" kern="1200"/>
        </a:p>
      </dsp:txBody>
      <dsp:txXfrm>
        <a:off x="104377" y="2361206"/>
        <a:ext cx="6874703" cy="1929421"/>
      </dsp:txXfrm>
    </dsp:sp>
    <dsp:sp modelId="{86A6C8D8-31A5-425B-AF21-F81C689C2DF0}">
      <dsp:nvSpPr>
        <dsp:cNvPr id="0" name=""/>
        <dsp:cNvSpPr/>
      </dsp:nvSpPr>
      <dsp:spPr>
        <a:xfrm>
          <a:off x="0" y="4492924"/>
          <a:ext cx="7083457" cy="2138175"/>
        </a:xfrm>
        <a:prstGeom prst="roundRect">
          <a:avLst/>
        </a:prstGeom>
        <a:solidFill>
          <a:schemeClr val="accent2">
            <a:hueOff val="6163298"/>
            <a:satOff val="0"/>
            <a:lumOff val="1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Office: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Wisdom Valley, Building 3, Room 202</a:t>
          </a:r>
        </a:p>
      </dsp:txBody>
      <dsp:txXfrm>
        <a:off x="104377" y="4597301"/>
        <a:ext cx="6874703" cy="1929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4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21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7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30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8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3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3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6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23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4" name="Picture 3" descr="Electronic components on a white background">
            <a:extLst>
              <a:ext uri="{FF2B5EF4-FFF2-40B4-BE49-F238E27FC236}">
                <a16:creationId xmlns:a16="http://schemas.microsoft.com/office/drawing/2014/main" id="{3F7D8CBC-80C4-4E73-9634-A2785AA63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A5EF1-94E9-454F-86DD-3A6CCACBB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8" y="980739"/>
            <a:ext cx="9679449" cy="2847058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rgbClr val="FFFFFF"/>
                </a:solidFill>
              </a:rPr>
              <a:t>Topic Selection</a:t>
            </a:r>
            <a:br>
              <a:rPr lang="en-US" sz="5000" dirty="0">
                <a:solidFill>
                  <a:srgbClr val="FFFFFF"/>
                </a:solidFill>
              </a:rPr>
            </a:br>
            <a:r>
              <a:rPr lang="en-US" sz="5000" dirty="0">
                <a:solidFill>
                  <a:srgbClr val="FFFFFF"/>
                </a:solidFill>
              </a:rPr>
              <a:t>Transferring your Passion to Presentations and papers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095C8-7FDE-49EC-A815-C5D4FA506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8" y="4433406"/>
            <a:ext cx="9679449" cy="750259"/>
          </a:xfrm>
        </p:spPr>
        <p:txBody>
          <a:bodyPr anchor="ctr">
            <a:normAutofit lnSpcReduction="10000"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Matthew Jellick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Center for Language Education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B97668-3A60-40E1-914B-F10B9E76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Step 1: Requirements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BEBE44-2AAA-43E1-B220-2F528B7A4A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3888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37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5E4E5-E307-4893-8887-D40EC408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Interests</a:t>
            </a:r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682DFEE8-1FF2-42C1-A6BF-64037B146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86" y="1772359"/>
            <a:ext cx="1955529" cy="435133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962F0F-A457-4E95-A867-DF6D264C5FC6}"/>
              </a:ext>
            </a:extLst>
          </p:cNvPr>
          <p:cNvCxnSpPr/>
          <p:nvPr/>
        </p:nvCxnSpPr>
        <p:spPr>
          <a:xfrm flipV="1">
            <a:off x="7629525" y="1772359"/>
            <a:ext cx="1943100" cy="570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8CB98B-6B8B-43C8-9518-FE2B02E78BB2}"/>
              </a:ext>
            </a:extLst>
          </p:cNvPr>
          <p:cNvCxnSpPr/>
          <p:nvPr/>
        </p:nvCxnSpPr>
        <p:spPr>
          <a:xfrm>
            <a:off x="7491015" y="4563122"/>
            <a:ext cx="2514119" cy="727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6C4DD2-C918-4FCA-8377-E1FD6D476DD9}"/>
              </a:ext>
            </a:extLst>
          </p:cNvPr>
          <p:cNvCxnSpPr/>
          <p:nvPr/>
        </p:nvCxnSpPr>
        <p:spPr>
          <a:xfrm flipH="1" flipV="1">
            <a:off x="2485748" y="2210540"/>
            <a:ext cx="3049738" cy="102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065BC2-4FE8-4213-A1E5-BA03E9F5A6C8}"/>
              </a:ext>
            </a:extLst>
          </p:cNvPr>
          <p:cNvCxnSpPr/>
          <p:nvPr/>
        </p:nvCxnSpPr>
        <p:spPr>
          <a:xfrm flipH="1">
            <a:off x="3098307" y="4793942"/>
            <a:ext cx="2437179" cy="843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CCFB36-4792-473C-ADB7-42B07AA1E5F0}"/>
              </a:ext>
            </a:extLst>
          </p:cNvPr>
          <p:cNvSpPr txBox="1"/>
          <p:nvPr/>
        </p:nvSpPr>
        <p:spPr>
          <a:xfrm>
            <a:off x="9669148" y="1566909"/>
            <a:ext cx="6655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A33859-749F-45DF-BA06-7D0B3A006000}"/>
              </a:ext>
            </a:extLst>
          </p:cNvPr>
          <p:cNvSpPr txBox="1"/>
          <p:nvPr/>
        </p:nvSpPr>
        <p:spPr>
          <a:xfrm>
            <a:off x="10085033" y="5291091"/>
            <a:ext cx="10935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Music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327274-8F16-4B12-A4A6-899D5C50BF28}"/>
              </a:ext>
            </a:extLst>
          </p:cNvPr>
          <p:cNvSpPr txBox="1"/>
          <p:nvPr/>
        </p:nvSpPr>
        <p:spPr>
          <a:xfrm>
            <a:off x="937001" y="1772359"/>
            <a:ext cx="18405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Economics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235F30-4125-4975-9C0F-6F89B79A9B32}"/>
              </a:ext>
            </a:extLst>
          </p:cNvPr>
          <p:cNvSpPr txBox="1"/>
          <p:nvPr/>
        </p:nvSpPr>
        <p:spPr>
          <a:xfrm>
            <a:off x="838200" y="5637320"/>
            <a:ext cx="40847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Thermonuclear Dynamics</a:t>
            </a:r>
          </a:p>
        </p:txBody>
      </p:sp>
    </p:spTree>
    <p:extLst>
      <p:ext uri="{BB962C8B-B14F-4D97-AF65-F5344CB8AC3E}">
        <p14:creationId xmlns:p14="http://schemas.microsoft.com/office/powerpoint/2010/main" val="264411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Long ladder glowing among shorter dull ladders">
            <a:extLst>
              <a:ext uri="{FF2B5EF4-FFF2-40B4-BE49-F238E27FC236}">
                <a16:creationId xmlns:a16="http://schemas.microsoft.com/office/drawing/2014/main" id="{D29BA692-58F6-4F9C-AF98-3D8F45FE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0" y="-208903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B7CB9-5E22-4A15-ABD6-C70F7258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8956056" cy="1161115"/>
          </a:xfrm>
        </p:spPr>
        <p:txBody>
          <a:bodyPr anchor="b">
            <a:normAutofit/>
          </a:bodyPr>
          <a:lstStyle/>
          <a:p>
            <a:r>
              <a:rPr lang="en-US" sz="6100" dirty="0">
                <a:solidFill>
                  <a:srgbClr val="FFFFFF"/>
                </a:solidFill>
              </a:rPr>
              <a:t>Step 3: Researchable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B5C3E-8EDB-47A6-9FFD-F606F766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69" y="1551926"/>
            <a:ext cx="6470031" cy="523061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5000" b="1" dirty="0"/>
              <a:t>Topics Focus:</a:t>
            </a:r>
          </a:p>
          <a:p>
            <a:r>
              <a:rPr lang="en-US" sz="5000" b="1" dirty="0"/>
              <a:t>Who?</a:t>
            </a:r>
          </a:p>
          <a:p>
            <a:r>
              <a:rPr lang="en-US" sz="5000" b="1" dirty="0"/>
              <a:t>What?</a:t>
            </a:r>
          </a:p>
          <a:p>
            <a:r>
              <a:rPr lang="en-US" sz="5000" b="1" dirty="0"/>
              <a:t>Where?</a:t>
            </a:r>
          </a:p>
          <a:p>
            <a:r>
              <a:rPr lang="en-US" sz="5000" b="1" dirty="0"/>
              <a:t>Why</a:t>
            </a:r>
          </a:p>
          <a:p>
            <a:r>
              <a:rPr lang="en-US" sz="5000" b="1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148711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141403-5067-4243-B036-535044BA9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632027"/>
              </p:ext>
            </p:extLst>
          </p:nvPr>
        </p:nvGraphicFramePr>
        <p:xfrm>
          <a:off x="736847" y="0"/>
          <a:ext cx="1145515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229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4E081296-D0BA-41D1-807B-A12B4B5F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72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40AC-9B90-4FB0-B4E6-9D0E7A6F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0" y="299965"/>
            <a:ext cx="9679449" cy="996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1071-B7CE-4973-A042-9276E490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3" y="5404965"/>
            <a:ext cx="11539904" cy="6546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process is a learning experience for you (the researcher) as well as for the audience!</a:t>
            </a: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6B3D9-0739-490D-888A-553DCFB7B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Practical Issues</a:t>
            </a:r>
          </a:p>
        </p:txBody>
      </p:sp>
      <p:sp>
        <p:nvSpPr>
          <p:cNvPr id="13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836425" y="5436655"/>
            <a:ext cx="151536" cy="1515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245175" y="5896734"/>
            <a:ext cx="108625" cy="1086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554288" y="6038004"/>
            <a:ext cx="95759" cy="95759"/>
          </a:xfrm>
          <a:prstGeom prst="rect">
            <a:avLst/>
          </a:prstGeom>
        </p:spPr>
      </p:pic>
      <p:pic>
        <p:nvPicPr>
          <p:cNvPr id="5" name="Picture 4" descr="Geometric shapes on a wooden background">
            <a:extLst>
              <a:ext uri="{FF2B5EF4-FFF2-40B4-BE49-F238E27FC236}">
                <a16:creationId xmlns:a16="http://schemas.microsoft.com/office/drawing/2014/main" id="{9DD6C9AC-0ACA-4902-B5E1-07B70881F6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30" r="21978" b="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915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7A4A7-9555-48B9-8DA9-8054E644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935"/>
            <a:ext cx="5779909" cy="5974414"/>
          </a:xfrm>
        </p:spPr>
        <p:txBody>
          <a:bodyPr anchor="ctr"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</a:rPr>
              <a:t>What “type” of Presentation/Paper?</a:t>
            </a:r>
          </a:p>
        </p:txBody>
      </p:sp>
      <p:sp>
        <p:nvSpPr>
          <p:cNvPr id="2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061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bg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643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892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bg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6F8A-2FA9-4C95-B6FF-0A922A09C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345" y="153335"/>
            <a:ext cx="5991220" cy="46663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Expository: Presents Facts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Example: The social and economic impacts of Climate Change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Persuasive: Aims to Convince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Example: The need to reduce our Carbon Footprint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6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7C64C2-FC09-4323-A32D-5DCB300AD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FFD17-BD01-4389-AF8D-43B169A7B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en-US" sz="2900">
                <a:solidFill>
                  <a:schemeClr val="bg1"/>
                </a:solidFill>
              </a:rPr>
              <a:t>Presentation/Paper Design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2518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31298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6978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45D5A-8C86-40E5-8D9B-6C4F78541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908736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75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1C616A16-DFCD-4CF4-87C9-692E84CE4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1573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E85861-7FDD-465B-AA6E-F3C1A01B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5366040" cy="2344840"/>
          </a:xfrm>
        </p:spPr>
        <p:txBody>
          <a:bodyPr anchor="b">
            <a:normAutofit/>
          </a:bodyPr>
          <a:lstStyle/>
          <a:p>
            <a:r>
              <a:rPr lang="en-US" sz="7200" dirty="0"/>
              <a:t>Papers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C147-1D9C-4CD4-9D7F-5BAC968CF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68" y="2794691"/>
            <a:ext cx="10891481" cy="2809114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Brainstorming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Outlining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Research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FF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133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4E081296-D0BA-41D1-807B-A12B4B5F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72"/>
          <a:stretch/>
        </p:blipFill>
        <p:spPr>
          <a:xfrm>
            <a:off x="20" y="1"/>
            <a:ext cx="12198076" cy="68579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6FE6C92-1731-4FD3-9F27-3D29161B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735"/>
            <a:ext cx="12192000" cy="2844264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60000"/>
                </a:schemeClr>
              </a:gs>
              <a:gs pos="0">
                <a:schemeClr val="accent2">
                  <a:alpha val="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240AC-9B90-4FB0-B4E6-9D0E7A6F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0" y="299965"/>
            <a:ext cx="9679449" cy="9969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1071-B7CE-4973-A042-9276E490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93" y="5404965"/>
            <a:ext cx="11539904" cy="6546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process is a learning experience for you (the researcher) as well as for the audience!</a:t>
            </a:r>
          </a:p>
        </p:txBody>
      </p:sp>
      <p:sp>
        <p:nvSpPr>
          <p:cNvPr id="3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452171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475100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5266150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1AD32-0B31-4CFE-BC75-D6C18C95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Passion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9CDF34-BECA-408D-821C-B851A32AA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56339"/>
              </p:ext>
            </p:extLst>
          </p:nvPr>
        </p:nvGraphicFramePr>
        <p:xfrm>
          <a:off x="5108535" y="1070800"/>
          <a:ext cx="70834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1051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1DBF-61F0-4AAB-A577-B31D4443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CLE</a:t>
            </a:r>
            <a:r>
              <a:rPr lang="en-US" dirty="0"/>
              <a:t> </a:t>
            </a:r>
            <a:r>
              <a:rPr lang="en-US" u="sng" dirty="0"/>
              <a:t>Workshops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46315-8B99-41A7-ACBE-5E6730910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256" y="1313896"/>
            <a:ext cx="5157787" cy="4809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/>
              <a:t>EAP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0D5F85C3-2D40-4CFC-BD1B-9280C649B5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9" y="1794862"/>
            <a:ext cx="3814354" cy="508580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9EDDE-C023-4575-B329-3A536FA46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73970"/>
            <a:ext cx="5183188" cy="41671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/>
              <a:t>Writing Center</a:t>
            </a:r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8D1AA532-52A5-48EE-9CE6-2E60FA2D17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20" y="1662438"/>
            <a:ext cx="3896671" cy="5195561"/>
          </a:xfrm>
        </p:spPr>
      </p:pic>
    </p:spTree>
    <p:extLst>
      <p:ext uri="{BB962C8B-B14F-4D97-AF65-F5344CB8AC3E}">
        <p14:creationId xmlns:p14="http://schemas.microsoft.com/office/powerpoint/2010/main" val="2851952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6B97-BC31-434C-9261-DCA2FC47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5000"/>
              <a:t>Contact Information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C3E789-75A9-47C0-8BED-724E87325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152626"/>
              </p:ext>
            </p:extLst>
          </p:nvPr>
        </p:nvGraphicFramePr>
        <p:xfrm>
          <a:off x="5108535" y="8314"/>
          <a:ext cx="7083457" cy="665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04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12EF10AA-4F4A-4163-8952-316873106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25000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DE5E67-A69D-4159-9ED1-FED24E06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1" i="0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9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1AD32-0B31-4CFE-BC75-D6C18C95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Major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9CDF34-BECA-408D-821C-B851A32AA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030441"/>
              </p:ext>
            </p:extLst>
          </p:nvPr>
        </p:nvGraphicFramePr>
        <p:xfrm>
          <a:off x="5108535" y="1070800"/>
          <a:ext cx="70834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180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5FF43-27B6-4A27-9AEC-4717258C0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99" b="91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75488-0F11-4BD9-99AD-5EF4A0246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718" y="855662"/>
            <a:ext cx="5424247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your Passion?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491D-869A-4091-856B-2306E3AE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2" y="4065146"/>
            <a:ext cx="6062603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 as few words as possible (less than 5) write down your passion on the Post-It Note at your desk</a:t>
            </a:r>
          </a:p>
        </p:txBody>
      </p:sp>
    </p:spTree>
    <p:extLst>
      <p:ext uri="{BB962C8B-B14F-4D97-AF65-F5344CB8AC3E}">
        <p14:creationId xmlns:p14="http://schemas.microsoft.com/office/powerpoint/2010/main" val="2923370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DB365-587E-47CB-9B1F-13F026A0F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7" r="5933" b="2"/>
          <a:stretch/>
        </p:blipFill>
        <p:spPr>
          <a:xfrm>
            <a:off x="2120557" y="10"/>
            <a:ext cx="7950886" cy="6857990"/>
          </a:xfrm>
          <a:custGeom>
            <a:avLst/>
            <a:gdLst/>
            <a:ahLst/>
            <a:cxnLst/>
            <a:rect l="l" t="t" r="r" b="b"/>
            <a:pathLst>
              <a:path w="7950886" h="6858000">
                <a:moveTo>
                  <a:pt x="1964633" y="0"/>
                </a:moveTo>
                <a:lnTo>
                  <a:pt x="5986254" y="0"/>
                </a:lnTo>
                <a:lnTo>
                  <a:pt x="6036855" y="29095"/>
                </a:lnTo>
                <a:cubicBezTo>
                  <a:pt x="7184362" y="726337"/>
                  <a:pt x="7950886" y="1988153"/>
                  <a:pt x="7950886" y="3429000"/>
                </a:cubicBezTo>
                <a:cubicBezTo>
                  <a:pt x="7950886" y="4869847"/>
                  <a:pt x="7184362" y="6131663"/>
                  <a:pt x="6036855" y="6828905"/>
                </a:cubicBezTo>
                <a:lnTo>
                  <a:pt x="5986253" y="6858000"/>
                </a:lnTo>
                <a:lnTo>
                  <a:pt x="1964633" y="6858000"/>
                </a:lnTo>
                <a:lnTo>
                  <a:pt x="1914032" y="6828905"/>
                </a:lnTo>
                <a:cubicBezTo>
                  <a:pt x="766525" y="6131663"/>
                  <a:pt x="0" y="4869847"/>
                  <a:pt x="0" y="3429000"/>
                </a:cubicBezTo>
                <a:cubicBezTo>
                  <a:pt x="0" y="1988153"/>
                  <a:pt x="766525" y="726337"/>
                  <a:pt x="1914032" y="29095"/>
                </a:cubicBezTo>
                <a:close/>
              </a:path>
            </a:pathLst>
          </a:custGeom>
        </p:spPr>
      </p:pic>
      <p:sp>
        <p:nvSpPr>
          <p:cNvPr id="9" name="Graphic 10">
            <a:extLst>
              <a:ext uri="{FF2B5EF4-FFF2-40B4-BE49-F238E27FC236}">
                <a16:creationId xmlns:a16="http://schemas.microsoft.com/office/drawing/2014/main" id="{41E76188-5CDF-4279-90D1-82FF3E523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0896" y="644279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9">
            <a:extLst>
              <a:ext uri="{FF2B5EF4-FFF2-40B4-BE49-F238E27FC236}">
                <a16:creationId xmlns:a16="http://schemas.microsoft.com/office/drawing/2014/main" id="{71511A72-95BD-471D-BEA0-874989E46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08" y="166643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5D61DBFA-1601-4D6C-AF8C-257D581BA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465" y="5412094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BBCAE-B453-4729-9C92-CCA126FBF0E0}"/>
              </a:ext>
            </a:extLst>
          </p:cNvPr>
          <p:cNvSpPr txBox="1"/>
          <p:nvPr/>
        </p:nvSpPr>
        <p:spPr>
          <a:xfrm>
            <a:off x="10391507" y="6400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experatus.com</a:t>
            </a:r>
          </a:p>
        </p:txBody>
      </p:sp>
    </p:spTree>
    <p:extLst>
      <p:ext uri="{BB962C8B-B14F-4D97-AF65-F5344CB8AC3E}">
        <p14:creationId xmlns:p14="http://schemas.microsoft.com/office/powerpoint/2010/main" val="25837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E0A6B3-EB7E-45AA-ADB6-138489E0C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0C0EA1AB-DC8C-4976-9474-9313A673D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4" descr="White paper ships being led by a yellow ship">
            <a:extLst>
              <a:ext uri="{FF2B5EF4-FFF2-40B4-BE49-F238E27FC236}">
                <a16:creationId xmlns:a16="http://schemas.microsoft.com/office/drawing/2014/main" id="{E25F0B88-28B8-4A9C-BE4D-35D093B48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4944" b="787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7D04E7-F7EA-4329-A09C-70017D3D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16" y="245122"/>
            <a:ext cx="10708656" cy="961090"/>
          </a:xfrm>
        </p:spPr>
        <p:txBody>
          <a:bodyPr anchor="b">
            <a:normAutofit/>
          </a:bodyPr>
          <a:lstStyle/>
          <a:p>
            <a:r>
              <a:rPr lang="en-US" sz="5000" u="sng" dirty="0"/>
              <a:t>Presentation &amp; Paper Parameters </a:t>
            </a:r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3369" y="554152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rgbClr val="FFFFFF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55951" y="837005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94200" y="1472473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rgbClr val="FFFFFF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cxnSp>
        <p:nvCxnSpPr>
          <p:cNvPr id="19" name="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BB60-6AF5-4719-9742-8836C1EF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1" y="1352550"/>
            <a:ext cx="11639525" cy="4632116"/>
          </a:xfrm>
        </p:spPr>
        <p:txBody>
          <a:bodyPr anchor="t">
            <a:normAutofit lnSpcReduction="10000"/>
          </a:bodyPr>
          <a:lstStyle/>
          <a:p>
            <a:r>
              <a:rPr lang="en-US" sz="3500" b="1" dirty="0">
                <a:solidFill>
                  <a:srgbClr val="FFFFFF"/>
                </a:solidFill>
              </a:rPr>
              <a:t>Length (Slides, Time, Word Count, Page Numbers)</a:t>
            </a:r>
          </a:p>
          <a:p>
            <a:pPr marL="0" indent="0">
              <a:buNone/>
            </a:pPr>
            <a:endParaRPr lang="en-US" sz="3500" b="1" dirty="0">
              <a:solidFill>
                <a:srgbClr val="FFFFFF"/>
              </a:solidFill>
            </a:endParaRPr>
          </a:p>
          <a:p>
            <a:r>
              <a:rPr lang="en-US" sz="3500" b="1" dirty="0">
                <a:solidFill>
                  <a:srgbClr val="FFFFFF"/>
                </a:solidFill>
              </a:rPr>
              <a:t>Discipline (Social Sciences, “Hard” Sciences, Languages)</a:t>
            </a:r>
          </a:p>
          <a:p>
            <a:pPr marL="0" indent="0">
              <a:buNone/>
            </a:pPr>
            <a:endParaRPr lang="en-US" sz="3500" b="1" dirty="0">
              <a:solidFill>
                <a:srgbClr val="FFFFFF"/>
              </a:solidFill>
            </a:endParaRPr>
          </a:p>
          <a:p>
            <a:r>
              <a:rPr lang="en-US" sz="3500" b="1" dirty="0">
                <a:solidFill>
                  <a:srgbClr val="FFFFFF"/>
                </a:solidFill>
              </a:rPr>
              <a:t>Co-Presenter/Author (Individual, Paired, Grouped)</a:t>
            </a:r>
          </a:p>
          <a:p>
            <a:pPr marL="0" indent="0">
              <a:buNone/>
            </a:pPr>
            <a:endParaRPr lang="en-US" sz="3500" b="1" dirty="0">
              <a:solidFill>
                <a:srgbClr val="FFFFFF"/>
              </a:solidFill>
            </a:endParaRPr>
          </a:p>
          <a:p>
            <a:r>
              <a:rPr lang="en-US" sz="3500" b="1" dirty="0">
                <a:solidFill>
                  <a:srgbClr val="FFFFFF"/>
                </a:solidFill>
              </a:rPr>
              <a:t>Audience (Classmates, Teacher, Editorial Panel)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1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E0BF55-4585-41EE-8C26-007CA56E3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222489"/>
              </p:ext>
            </p:extLst>
          </p:nvPr>
        </p:nvGraphicFramePr>
        <p:xfrm>
          <a:off x="1003177" y="0"/>
          <a:ext cx="1028921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90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73FBB9-4220-4EAB-959C-83356FD0A6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488363"/>
              </p:ext>
            </p:extLst>
          </p:nvPr>
        </p:nvGraphicFramePr>
        <p:xfrm>
          <a:off x="727969" y="0"/>
          <a:ext cx="1059993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30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09BD9-1AC0-4A3E-9190-380CFA8C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98246"/>
            <a:ext cx="4412419" cy="3626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b="1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Theoretical &amp; Practical Approaches</a:t>
            </a:r>
          </a:p>
        </p:txBody>
      </p:sp>
      <p:sp>
        <p:nvSpPr>
          <p:cNvPr id="14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Design">
            <a:extLst>
              <a:ext uri="{FF2B5EF4-FFF2-40B4-BE49-F238E27FC236}">
                <a16:creationId xmlns:a16="http://schemas.microsoft.com/office/drawing/2014/main" id="{E247ED0F-A50D-4741-B3DD-908131557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0106" y="1598246"/>
            <a:ext cx="4783504" cy="4783504"/>
          </a:xfrm>
          <a:prstGeom prst="rect">
            <a:avLst/>
          </a:prstGeom>
        </p:spPr>
      </p:pic>
      <p:sp>
        <p:nvSpPr>
          <p:cNvPr id="18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8121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AnalogousFromLightSeedRightStep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386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Univers</vt:lpstr>
      <vt:lpstr>GradientVTI</vt:lpstr>
      <vt:lpstr>Topic Selection Transferring your Passion to Presentations and papers</vt:lpstr>
      <vt:lpstr>Passion</vt:lpstr>
      <vt:lpstr>Major</vt:lpstr>
      <vt:lpstr>What is your Passion?</vt:lpstr>
      <vt:lpstr>PowerPoint Presentation</vt:lpstr>
      <vt:lpstr>Presentation &amp; Paper Parameters </vt:lpstr>
      <vt:lpstr>PowerPoint Presentation</vt:lpstr>
      <vt:lpstr>PowerPoint Presentation</vt:lpstr>
      <vt:lpstr>Theoretical &amp; Practical Approaches</vt:lpstr>
      <vt:lpstr>Step 1: Requirements</vt:lpstr>
      <vt:lpstr>Step 2: Interests</vt:lpstr>
      <vt:lpstr>Step 3: Researchable</vt:lpstr>
      <vt:lpstr>PowerPoint Presentation</vt:lpstr>
      <vt:lpstr>Remember!</vt:lpstr>
      <vt:lpstr>Practical Issues</vt:lpstr>
      <vt:lpstr>What “type” of Presentation/Paper?</vt:lpstr>
      <vt:lpstr>Presentation/Paper Design</vt:lpstr>
      <vt:lpstr>Papers</vt:lpstr>
      <vt:lpstr>Remember!</vt:lpstr>
      <vt:lpstr>CLE Workshops</vt:lpstr>
      <vt:lpstr>Contact Information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Selection</dc:title>
  <dc:creator>Matthew Jellick</dc:creator>
  <cp:lastModifiedBy>Matthew Jellick</cp:lastModifiedBy>
  <cp:revision>16</cp:revision>
  <dcterms:created xsi:type="dcterms:W3CDTF">2021-03-09T02:16:18Z</dcterms:created>
  <dcterms:modified xsi:type="dcterms:W3CDTF">2021-03-11T04:24:58Z</dcterms:modified>
</cp:coreProperties>
</file>